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7500" autoAdjust="0"/>
  </p:normalViewPr>
  <p:slideViewPr>
    <p:cSldViewPr snapToGrid="0" showGuides="1">
      <p:cViewPr varScale="1">
        <p:scale>
          <a:sx n="58" d="100"/>
          <a:sy n="58" d="100"/>
        </p:scale>
        <p:origin x="161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-398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CFD3A-001B-4B9E-BE74-0938EC5D85DD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CB3D6-D489-4B5E-8362-51FA1FF7FA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2166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95350" indent="-895350">
              <a:lnSpc>
                <a:spcPct val="107000"/>
              </a:lnSpc>
              <a:spcAft>
                <a:spcPts val="6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 Teams meeting and invite participants to say hello in the chat – Ilonka/</a:t>
            </a:r>
            <a:r>
              <a:rPr lang="en-US" sz="1800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Gerben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800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Roger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95350" indent="-895350">
              <a:lnSpc>
                <a:spcPct val="107000"/>
              </a:lnSpc>
              <a:spcAft>
                <a:spcPts val="600"/>
              </a:spcAft>
            </a:pPr>
            <a:r>
              <a:rPr lang="en-U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9:00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Start recording – </a:t>
            </a:r>
            <a:r>
              <a:rPr lang="en-US" sz="1800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Gerben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(because Ilonka has to leave early..)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Welcome, introduction event (slide with program) - </a:t>
            </a:r>
            <a:r>
              <a:rPr lang="en-US" sz="1800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Roger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9:05	update FEWS product management - </a:t>
            </a:r>
            <a:r>
              <a:rPr lang="en-US" sz="1800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Gerben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95350" indent="-895350">
              <a:lnSpc>
                <a:spcPct val="107000"/>
              </a:lnSpc>
              <a:spcAft>
                <a:spcPts val="6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9:10		Introduction to “What is a Waterboard” – </a:t>
            </a:r>
            <a:r>
              <a:rPr lang="en-US" sz="1800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Roger</a:t>
            </a:r>
          </a:p>
          <a:p>
            <a:pPr marL="895350" indent="-895350">
              <a:lnSpc>
                <a:spcPct val="107000"/>
              </a:lnSpc>
              <a:spcAft>
                <a:spcPts val="6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9:13		First part of presentation: “Water quantity” - </a:t>
            </a:r>
            <a:r>
              <a:rPr lang="en-US" sz="1800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Roger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(15 min presentation, 5 min for one or two questions)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0700" indent="-895350">
              <a:lnSpc>
                <a:spcPct val="107000"/>
              </a:lnSpc>
              <a:spcAft>
                <a:spcPts val="6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 the chat and initiate questions - </a:t>
            </a:r>
            <a:r>
              <a:rPr lang="en-US" sz="1800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Gerben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95350" indent="-895350">
              <a:lnSpc>
                <a:spcPct val="107000"/>
              </a:lnSpc>
              <a:spcAft>
                <a:spcPts val="6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9:33	Second part of presentation: “Water quality”  (5 min talk, 5 min for one or two questions)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9:43	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Quick summary – </a:t>
            </a:r>
            <a:r>
              <a:rPr lang="en-US" sz="1800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Roger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9:45	Community discussion, respond to questions in the chat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9:57 	Wrap up, thank you, refer to the portal for the recording – </a:t>
            </a:r>
            <a:r>
              <a:rPr lang="en-US" sz="1800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Roger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10:00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End meeting, stop recording.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indent="449580">
              <a:lnSpc>
                <a:spcPct val="107000"/>
              </a:lnSpc>
              <a:spcAft>
                <a:spcPts val="6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 the chat for a bit to answer the remaining questions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CB3D6-D489-4B5E-8362-51FA1FF7FA64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7462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3EF10-6F33-3604-0109-48EA48CE4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5A0669-3F32-6EFD-509E-8F33C99B0F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3EF27-CDB9-14CD-6234-EFE459853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5D19-DCF9-4C2C-A1C7-FB9198E6133A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8C5AE-E428-2597-C5A5-2E7BABB46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FF6F3-6CC0-B7F7-2D52-3E7CCB29E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88AEB-3859-4F95-BD23-26C6E7E5A4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3113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3EFF-8FE3-2F79-14B7-CADF23714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B28AD3-540D-6949-521D-9AE061367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0E975-130A-6B0D-C5D9-8F3B32476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5D19-DCF9-4C2C-A1C7-FB9198E6133A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E4B9B-AD33-DDAE-B2EC-9F0A9AC4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49F84-A497-2CA5-A1F3-4BF7EC6D9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88AEB-3859-4F95-BD23-26C6E7E5A4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6491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23FF36-7742-B79A-5A46-5B9C26591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19C146-A956-BF13-1579-D6FBD81E2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33465-A7B6-F448-AC82-7925EF8AB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5D19-DCF9-4C2C-A1C7-FB9198E6133A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128EA-96D1-1ED5-7E45-F343217F4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7D6C7-83B8-9670-BE88-CCD6EB8C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88AEB-3859-4F95-BD23-26C6E7E5A4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1685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02ECB-2BB0-6067-6A43-E48A6E20F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1F6FC-31A6-4DE2-BD60-22996885F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AB9E6-D511-45BB-42FF-02DB2D211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5D19-DCF9-4C2C-A1C7-FB9198E6133A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52ADA-3D15-78AE-AB0A-4E8FA3543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DF978-BCD3-BC68-2537-F6E61CB63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88AEB-3859-4F95-BD23-26C6E7E5A4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561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1B682-5901-3DDF-811F-B9F2CBED5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BBC2D3-68F0-789F-9DA9-40A32BDAB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022D7-6E86-7D48-B784-60CEAEB4C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5D19-DCF9-4C2C-A1C7-FB9198E6133A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14A90-89E5-9552-23D7-8AC2CBC95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11A0B-29E7-085F-6454-DB5755C56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88AEB-3859-4F95-BD23-26C6E7E5A4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7888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BA9C8-8B65-E675-F05D-A89921842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48E04-28F3-A6C2-B0C5-3DBC00EA9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642D6D-468D-CE60-78E3-3263FD68EB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83F5B5-AEF8-F595-49B6-8510E4AA8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5D19-DCF9-4C2C-A1C7-FB9198E6133A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69138-C200-0B52-F5EB-55792DA35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DC68E-2E70-8236-8B83-5DF6A1601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88AEB-3859-4F95-BD23-26C6E7E5A4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810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40EC2-45F7-317A-2AC8-31DE6D582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50C46F-7CF1-71CC-075D-324A0FD28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60F64C-AFAA-55F4-2363-CF4D977FE0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7B99B3-49DD-1ECF-D463-1EF0046372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550FB4-A9F4-BB60-9D76-AD4DC48E50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BBF804-7376-EFC7-0479-3452FF2D7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5D19-DCF9-4C2C-A1C7-FB9198E6133A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F53559-3AD9-B68B-B4DD-CDBDF1E1A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82E5F9-FD4F-6397-3DCC-D6919B466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88AEB-3859-4F95-BD23-26C6E7E5A4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1277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12315-2B9A-E471-9C8B-4AAFC3BD2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062617-3577-E87E-46DD-B9DA8F2E4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5D19-DCF9-4C2C-A1C7-FB9198E6133A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63F3E3-BC72-0709-53CE-BBE77FCF2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536760-C12C-CFA7-942C-8064D56D0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88AEB-3859-4F95-BD23-26C6E7E5A4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0554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620796-1B93-D826-90BA-3C0B37026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5D19-DCF9-4C2C-A1C7-FB9198E6133A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78675B-4A70-023C-9E7C-BDD4FA6BA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FD535-DCFB-D03F-44CA-C3ADBFCF2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88AEB-3859-4F95-BD23-26C6E7E5A4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7954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07124-474A-F899-CD25-F471F73B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95CE6-4008-BC37-3240-23B796759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FE1A7-CF47-6A9E-2C0D-0D313BADE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B10D74-EFC6-D1E2-3224-9DB4DCACC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5D19-DCF9-4C2C-A1C7-FB9198E6133A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7B02A-5E92-80B4-0455-C571412C2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C6AAB3-D602-FA80-7ED2-6AB48D35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88AEB-3859-4F95-BD23-26C6E7E5A4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1204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8B2AF-F8E1-4DD5-30B1-1580FDE73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27C001-442F-2173-B02C-081338C450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FDBDB-A481-170D-7CB8-748A98CDB1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73546D-1E59-3CC2-C625-5262A5DFC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5D19-DCF9-4C2C-A1C7-FB9198E6133A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07E8C6-8940-2E82-8C90-09B698419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38242C-B44E-2BE3-68DE-212E11DA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88AEB-3859-4F95-BD23-26C6E7E5A4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1016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2FEAEC-DC1B-4FD1-CAA7-AC1AEF8C3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3495E2-D036-AD19-F5BE-761C44FF2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3F37F-9AC2-201A-6EEF-A2040BA5E7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55D19-DCF9-4C2C-A1C7-FB9198E6133A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31857-E083-1BF1-BE29-FCAE8C14D0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26CA6-D14E-93CB-0CA8-ACE7DE4C0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88AEB-3859-4F95-BD23-26C6E7E5A4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301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F5F7CD-CEF8-B7E5-DC46-D6818DDBA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67" y="1387462"/>
            <a:ext cx="10654145" cy="47296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B9AFC0-EF85-7805-CBA2-EE59C435A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447" y="1351271"/>
            <a:ext cx="9144000" cy="1082931"/>
          </a:xfrm>
        </p:spPr>
        <p:txBody>
          <a:bodyPr/>
          <a:lstStyle/>
          <a:p>
            <a:r>
              <a:rPr lang="nl-NL" b="1" dirty="0"/>
              <a:t>Delft-FEWS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148D8F-4730-D181-1672-035FF28B1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96362"/>
            <a:ext cx="9144000" cy="1655762"/>
          </a:xfrm>
        </p:spPr>
        <p:txBody>
          <a:bodyPr/>
          <a:lstStyle/>
          <a:p>
            <a:r>
              <a:rPr lang="nl-NL" dirty="0"/>
              <a:t>Community Talk #4 </a:t>
            </a:r>
          </a:p>
          <a:p>
            <a:r>
              <a:rPr lang="nl-NL" b="1" dirty="0"/>
              <a:t>WIS Systems</a:t>
            </a:r>
          </a:p>
          <a:p>
            <a:r>
              <a:rPr lang="nl-NL" dirty="0" err="1"/>
              <a:t>Hosted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: Roger de Crook (HDSR)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C20615-1554-4ADD-23B0-6C58247C8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5" y="161038"/>
            <a:ext cx="2418989" cy="10038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E7FB75C-7AA1-8A1A-EC1E-D6E521212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328" y="4733683"/>
            <a:ext cx="2759732" cy="19632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people standing together&#10;&#10;Description automatically generated with medium confidence">
            <a:extLst>
              <a:ext uri="{FF2B5EF4-FFF2-40B4-BE49-F238E27FC236}">
                <a16:creationId xmlns:a16="http://schemas.microsoft.com/office/drawing/2014/main" id="{9F5AEC81-13A3-D67A-7757-99A7F57D1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5" y="4733683"/>
            <a:ext cx="3152618" cy="19632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icture containing symbol, graphics, electric blue, design&#10;&#10;Description automatically generated">
            <a:extLst>
              <a:ext uri="{FF2B5EF4-FFF2-40B4-BE49-F238E27FC236}">
                <a16:creationId xmlns:a16="http://schemas.microsoft.com/office/drawing/2014/main" id="{7DEFC059-8203-DB52-77C8-3A3DB1D9D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045" y="499478"/>
            <a:ext cx="795909" cy="79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2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A4DD1A-9633-1C4E-A7EC-0364D3A8F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Programme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E917710-5B13-1D93-81BF-BDDAB6E73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5564" y="591344"/>
            <a:ext cx="7337894" cy="5585619"/>
          </a:xfrm>
        </p:spPr>
        <p:txBody>
          <a:bodyPr anchor="ctr">
            <a:normAutofit/>
          </a:bodyPr>
          <a:lstStyle/>
          <a:p>
            <a:r>
              <a:rPr lang="nl-NL" dirty="0" err="1"/>
              <a:t>Welcome</a:t>
            </a:r>
            <a:r>
              <a:rPr lang="nl-NL" dirty="0"/>
              <a:t> and </a:t>
            </a:r>
            <a:r>
              <a:rPr lang="nl-NL" dirty="0" err="1"/>
              <a:t>Introductions</a:t>
            </a:r>
            <a:r>
              <a:rPr lang="nl-NL" dirty="0"/>
              <a:t> </a:t>
            </a:r>
            <a:r>
              <a:rPr lang="nl-NL" sz="2000" dirty="0">
                <a:solidFill>
                  <a:schemeClr val="accent3"/>
                </a:solidFill>
              </a:rPr>
              <a:t>(Roger de Crook, HDSR)</a:t>
            </a:r>
            <a:endParaRPr lang="nl-NL" dirty="0">
              <a:solidFill>
                <a:schemeClr val="accent3"/>
              </a:solidFill>
            </a:endParaRPr>
          </a:p>
          <a:p>
            <a:r>
              <a:rPr lang="nl-NL" dirty="0"/>
              <a:t>Update </a:t>
            </a:r>
            <a:r>
              <a:rPr lang="nl-NL" dirty="0" err="1"/>
              <a:t>from</a:t>
            </a:r>
            <a:r>
              <a:rPr lang="nl-NL" dirty="0"/>
              <a:t> Delft-FEWS Product Management </a:t>
            </a:r>
            <a:r>
              <a:rPr lang="nl-NL" sz="2000" dirty="0">
                <a:solidFill>
                  <a:schemeClr val="accent3"/>
                </a:solidFill>
              </a:rPr>
              <a:t>(Gerben Boot, Deltares)</a:t>
            </a:r>
          </a:p>
          <a:p>
            <a:r>
              <a:rPr lang="nl-NL" dirty="0" err="1"/>
              <a:t>Main</a:t>
            </a:r>
            <a:r>
              <a:rPr lang="nl-NL" dirty="0"/>
              <a:t> topic: </a:t>
            </a:r>
            <a:r>
              <a:rPr lang="en-US" dirty="0"/>
              <a:t>FEWS as Water Information System … in different flavors</a:t>
            </a:r>
            <a:r>
              <a:rPr lang="nl-NL" dirty="0"/>
              <a:t> </a:t>
            </a:r>
            <a:r>
              <a:rPr lang="nl-NL" sz="2000" dirty="0">
                <a:solidFill>
                  <a:schemeClr val="accent3"/>
                </a:solidFill>
              </a:rPr>
              <a:t>(Roger de Crook, HDSR)</a:t>
            </a:r>
            <a:endParaRPr lang="nl-NL" sz="2000" dirty="0">
              <a:solidFill>
                <a:schemeClr val="accent3"/>
              </a:solidFill>
              <a:highlight>
                <a:srgbClr val="FFFF00"/>
              </a:highlight>
            </a:endParaRPr>
          </a:p>
          <a:p>
            <a:r>
              <a:rPr lang="nl-NL" dirty="0" err="1"/>
              <a:t>Questions</a:t>
            </a:r>
            <a:r>
              <a:rPr lang="nl-NL" dirty="0"/>
              <a:t> and </a:t>
            </a:r>
            <a:r>
              <a:rPr lang="nl-NL" dirty="0" err="1"/>
              <a:t>Discussion</a:t>
            </a:r>
            <a:r>
              <a:rPr lang="nl-NL" dirty="0"/>
              <a:t> </a:t>
            </a:r>
            <a:r>
              <a:rPr lang="nl-NL" sz="2000" dirty="0">
                <a:solidFill>
                  <a:schemeClr val="accent3"/>
                </a:solidFill>
              </a:rPr>
              <a:t>(Roger de Crook, HDSR)</a:t>
            </a:r>
          </a:p>
          <a:p>
            <a:r>
              <a:rPr lang="nl-NL" dirty="0" err="1"/>
              <a:t>Wrap</a:t>
            </a:r>
            <a:r>
              <a:rPr lang="nl-NL" dirty="0"/>
              <a:t> up and </a:t>
            </a:r>
            <a:r>
              <a:rPr lang="nl-NL" dirty="0" err="1"/>
              <a:t>conclusions</a:t>
            </a:r>
            <a:r>
              <a:rPr lang="nl-NL" dirty="0"/>
              <a:t> </a:t>
            </a:r>
            <a:r>
              <a:rPr lang="nl-NL" sz="2000" dirty="0">
                <a:solidFill>
                  <a:schemeClr val="accent3"/>
                </a:solidFill>
              </a:rPr>
              <a:t>(Gerben Boot, Deltares)</a:t>
            </a:r>
            <a:endParaRPr lang="nl-NL" sz="2000" dirty="0"/>
          </a:p>
          <a:p>
            <a:r>
              <a:rPr lang="nl-NL" dirty="0"/>
              <a:t>Close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A5C98-6A72-F855-ACB2-6E5B6B6DA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1846" y="90814"/>
            <a:ext cx="1874183" cy="93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27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258</Words>
  <Application>Microsoft Office PowerPoint</Application>
  <PresentationFormat>Breedbeeld</PresentationFormat>
  <Paragraphs>24</Paragraphs>
  <Slides>2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Delft-FEWS</vt:lpstr>
      <vt:lpstr>Programme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Delft-FEWS</dc:title>
  <dc:creator>Gerben Boot</dc:creator>
  <cp:lastModifiedBy>Roger de Crook</cp:lastModifiedBy>
  <cp:revision>5</cp:revision>
  <dcterms:created xsi:type="dcterms:W3CDTF">2023-06-07T12:05:05Z</dcterms:created>
  <dcterms:modified xsi:type="dcterms:W3CDTF">2023-06-08T06:44:25Z</dcterms:modified>
</cp:coreProperties>
</file>