
<file path=[Content_Types].xml><?xml version="1.0" encoding="utf-8"?>
<Types xmlns="http://schemas.openxmlformats.org/package/2006/content-types">
  <Default Extension="bin" ContentType="image/unknown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4" r:id="rId5"/>
  </p:sldMasterIdLst>
  <p:notesMasterIdLst>
    <p:notesMasterId r:id="rId10"/>
  </p:notesMasterIdLst>
  <p:handoutMasterIdLst>
    <p:handoutMasterId r:id="rId11"/>
  </p:handoutMasterIdLst>
  <p:sldIdLst>
    <p:sldId id="2728" r:id="rId6"/>
    <p:sldId id="2729" r:id="rId7"/>
    <p:sldId id="2452" r:id="rId8"/>
    <p:sldId id="273" r:id="rId9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804B6D5-CB2D-40FC-8E6D-AACECA831B61}">
          <p14:sldIdLst>
            <p14:sldId id="2728"/>
            <p14:sldId id="2729"/>
            <p14:sldId id="2452"/>
            <p14:sldId id="273"/>
          </p14:sldIdLst>
        </p14:section>
        <p14:section name="Untitled Section" id="{A5380148-F3AA-4660-8D1E-71EDE27DFB49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un Cooper" initials="SC" lastIdx="1" clrIdx="0">
    <p:extLst>
      <p:ext uri="{19B8F6BF-5375-455C-9EA6-DF929625EA0E}">
        <p15:presenceInfo xmlns:p15="http://schemas.microsoft.com/office/powerpoint/2012/main" userId="S-1-5-21-299502267-492894223-1957994488-26498" providerId="AD"/>
      </p:ext>
    </p:extLst>
  </p:cmAuthor>
  <p:cmAuthor id="2" name="Ailsa Schofield" initials="AS" lastIdx="2" clrIdx="1">
    <p:extLst>
      <p:ext uri="{19B8F6BF-5375-455C-9EA6-DF929625EA0E}">
        <p15:presenceInfo xmlns:p15="http://schemas.microsoft.com/office/powerpoint/2012/main" userId="S::ailsa.schofield@bom.gov.au::a01fabcf-f3c8-48e3-8912-1c6f0681d9e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45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47F50B-27DD-4DD8-9AED-8D41D6DA58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07" cy="513284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EB7870-5112-4A92-B40B-C3E9EBCA38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4201" y="0"/>
            <a:ext cx="3078207" cy="513284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3CA320-E88F-4ED1-855E-EAAD96E2B5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330"/>
            <a:ext cx="3078207" cy="513284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5D99C2-6040-4A21-B201-67FAE83AD3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4201" y="9721330"/>
            <a:ext cx="3078207" cy="513284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r">
              <a:defRPr sz="1200"/>
            </a:lvl1pPr>
          </a:lstStyle>
          <a:p>
            <a:fld id="{1929694F-FD2F-486E-A5B2-31A5549362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130258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428" cy="513508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1"/>
            <a:ext cx="3078428" cy="513508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40" tIns="47320" rIns="94640" bIns="473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9"/>
            <a:ext cx="5683250" cy="4029879"/>
          </a:xfrm>
          <a:prstGeom prst="rect">
            <a:avLst/>
          </a:prstGeom>
        </p:spPr>
        <p:txBody>
          <a:bodyPr vert="horz" lIns="94640" tIns="47320" rIns="94640" bIns="473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8"/>
            <a:ext cx="3078428" cy="513507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8"/>
            <a:ext cx="3078428" cy="513507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r">
              <a:defRPr sz="1200"/>
            </a:lvl1pPr>
          </a:lstStyle>
          <a:p>
            <a:fld id="{5D62ACF3-BF11-4BDE-A566-0C1462746C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062798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5B1F24-5AE7-49E4-A6BA-0D574FEE4A49}" type="slidenum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246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ACF3-BF11-4BDE-A566-0C1462746C95}" type="slidenum">
              <a:rPr lang="en-AU" smtClean="0"/>
              <a:t>4</a:t>
            </a:fld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3087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bin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 Slide - Phot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0"/>
            <a:ext cx="12188388" cy="6858000"/>
          </a:xfrm>
          <a:prstGeom prst="rect">
            <a:avLst/>
          </a:prstGeom>
        </p:spPr>
      </p:pic>
      <p:sp>
        <p:nvSpPr>
          <p:cNvPr id="6" name="Parallelogram 5"/>
          <p:cNvSpPr/>
          <p:nvPr userDrawn="1"/>
        </p:nvSpPr>
        <p:spPr>
          <a:xfrm>
            <a:off x="-1193397" y="0"/>
            <a:ext cx="9797144" cy="4563936"/>
          </a:xfrm>
          <a:prstGeom prst="parallelogram">
            <a:avLst/>
          </a:prstGeom>
          <a:gradFill flip="none" rotWithShape="1">
            <a:gsLst>
              <a:gs pos="0">
                <a:srgbClr val="009BC1">
                  <a:alpha val="87000"/>
                </a:srgbClr>
              </a:gs>
              <a:gs pos="100000">
                <a:srgbClr val="002745">
                  <a:alpha val="97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80490" y="3831048"/>
            <a:ext cx="6867556" cy="263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67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Presented by 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80490" y="1293737"/>
            <a:ext cx="7409692" cy="126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267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Title slide with </a:t>
            </a:r>
          </a:p>
          <a:p>
            <a:pPr lvl="0"/>
            <a:r>
              <a:rPr lang="en-AU"/>
              <a:t>Background option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80490" y="2765901"/>
            <a:ext cx="7031759" cy="3761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Subheading</a:t>
            </a:r>
          </a:p>
        </p:txBody>
      </p:sp>
      <p:pic>
        <p:nvPicPr>
          <p:cNvPr id="8" name="Picture 7" descr="BM_stacked_(w)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484" y="226484"/>
            <a:ext cx="1257995" cy="85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44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36557" y="903821"/>
            <a:ext cx="8213135" cy="82073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5333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Heading part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36557" y="2776489"/>
            <a:ext cx="8213135" cy="82073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5333" b="0" i="0" cap="all" baseline="0">
                <a:solidFill>
                  <a:srgbClr val="41B3DC"/>
                </a:solidFill>
              </a:defRPr>
            </a:lvl1pPr>
          </a:lstStyle>
          <a:p>
            <a:pPr lvl="0"/>
            <a:r>
              <a:rPr lang="en-AU"/>
              <a:t>Heading part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A9E838-438C-49F5-9DE4-D06303C2F373}"/>
              </a:ext>
            </a:extLst>
          </p:cNvPr>
          <p:cNvSpPr txBox="1"/>
          <p:nvPr userDrawn="1"/>
        </p:nvSpPr>
        <p:spPr>
          <a:xfrm>
            <a:off x="5282647" y="149649"/>
            <a:ext cx="1626705" cy="48723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AU" sz="1400" baseline="0">
                <a:solidFill>
                  <a:srgbClr val="FF0000"/>
                </a:solidFill>
                <a:latin typeface="Arial"/>
              </a:rPr>
              <a:t>OFFICIAL: Sensitive</a:t>
            </a:r>
          </a:p>
        </p:txBody>
      </p:sp>
    </p:spTree>
    <p:extLst>
      <p:ext uri="{BB962C8B-B14F-4D97-AF65-F5344CB8AC3E}">
        <p14:creationId xmlns:p14="http://schemas.microsoft.com/office/powerpoint/2010/main" val="733065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D2B4DB-3638-42FB-887B-16246257D520}"/>
              </a:ext>
            </a:extLst>
          </p:cNvPr>
          <p:cNvSpPr txBox="1"/>
          <p:nvPr userDrawn="1"/>
        </p:nvSpPr>
        <p:spPr>
          <a:xfrm>
            <a:off x="5282647" y="149649"/>
            <a:ext cx="1626705" cy="48723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AU" sz="1400" baseline="0">
                <a:solidFill>
                  <a:srgbClr val="FF0000"/>
                </a:solidFill>
                <a:latin typeface="Arial"/>
              </a:rPr>
              <a:t>OFFICIAL: Sensitive</a:t>
            </a:r>
          </a:p>
        </p:txBody>
      </p:sp>
    </p:spTree>
    <p:extLst>
      <p:ext uri="{BB962C8B-B14F-4D97-AF65-F5344CB8AC3E}">
        <p14:creationId xmlns:p14="http://schemas.microsoft.com/office/powerpoint/2010/main" val="1879787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335184" y="3"/>
            <a:ext cx="5856816" cy="59605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0490" y="1140888"/>
            <a:ext cx="5380567" cy="4819649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78373" y="188253"/>
            <a:ext cx="5382684" cy="84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baseline="0"/>
            </a:lvl1pPr>
          </a:lstStyle>
          <a:p>
            <a:pPr lvl="0"/>
            <a:r>
              <a:rPr lang="en-US"/>
              <a:t>Text on left, picture on right</a:t>
            </a:r>
          </a:p>
        </p:txBody>
      </p:sp>
    </p:spTree>
    <p:extLst>
      <p:ext uri="{BB962C8B-B14F-4D97-AF65-F5344CB8AC3E}">
        <p14:creationId xmlns:p14="http://schemas.microsoft.com/office/powerpoint/2010/main" val="2180268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Pag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40785" y="311151"/>
            <a:ext cx="1151043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3200" b="1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Heading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0784" y="5913966"/>
            <a:ext cx="8599563" cy="3937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spcBef>
                <a:spcPts val="0"/>
              </a:spcBef>
              <a:buFontTx/>
              <a:buNone/>
              <a:defRPr sz="1067" cap="all" baseline="0"/>
            </a:lvl1pPr>
          </a:lstStyle>
          <a:p>
            <a:pPr lvl="0"/>
            <a:r>
              <a:rPr lang="en-AU"/>
              <a:t>Insert footer</a:t>
            </a:r>
            <a:endParaRPr lang="en-US"/>
          </a:p>
        </p:txBody>
      </p:sp>
      <p:pic>
        <p:nvPicPr>
          <p:cNvPr id="8" name="Picture 7" descr="BM_stacked 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5807" y="5601171"/>
            <a:ext cx="1286933" cy="880533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353399" y="903818"/>
            <a:ext cx="5507652" cy="379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78748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78367" y="294217"/>
            <a:ext cx="5382684" cy="84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/>
            <a:r>
              <a:rPr lang="en-US"/>
              <a:t>Slide heading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335184" y="1"/>
            <a:ext cx="5856816" cy="5960532"/>
          </a:xfrm>
        </p:spPr>
        <p:txBody>
          <a:bodyPr/>
          <a:lstStyle>
            <a:lvl1pPr>
              <a:defRPr lang="en-US" sz="1867" kern="1200" baseline="0" dirty="0">
                <a:solidFill>
                  <a:schemeClr val="bg1"/>
                </a:solidFill>
                <a:latin typeface="+mn-lt"/>
                <a:ea typeface="Geneva" charset="0"/>
                <a:cs typeface="Geneva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0485" y="1140885"/>
            <a:ext cx="5380567" cy="4819649"/>
          </a:xfrm>
        </p:spPr>
        <p:txBody>
          <a:bodyPr/>
          <a:lstStyle>
            <a:lvl1pPr>
              <a:defRPr lang="en-AU" sz="2133" kern="1200" baseline="0" dirty="0" smtClean="0">
                <a:solidFill>
                  <a:schemeClr val="bg1"/>
                </a:solidFill>
                <a:latin typeface="+mn-lt"/>
                <a:ea typeface="Geneva" charset="0"/>
                <a:cs typeface="Genev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78259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4828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B6A5FC-3C38-4C5D-A5B9-4835C1146B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1"/>
          <a:stretch/>
        </p:blipFill>
        <p:spPr>
          <a:xfrm>
            <a:off x="0" y="-1"/>
            <a:ext cx="12192000" cy="6993287"/>
          </a:xfrm>
          <a:prstGeom prst="rect">
            <a:avLst/>
          </a:prstGeom>
        </p:spPr>
      </p:pic>
      <p:sp>
        <p:nvSpPr>
          <p:cNvPr id="9" name="Parallelogram 8"/>
          <p:cNvSpPr/>
          <p:nvPr userDrawn="1"/>
        </p:nvSpPr>
        <p:spPr>
          <a:xfrm>
            <a:off x="-1193397" y="0"/>
            <a:ext cx="9797144" cy="4563936"/>
          </a:xfrm>
          <a:prstGeom prst="parallelogram">
            <a:avLst/>
          </a:prstGeom>
          <a:gradFill flip="none" rotWithShape="1">
            <a:gsLst>
              <a:gs pos="0">
                <a:srgbClr val="009BC1">
                  <a:alpha val="70000"/>
                </a:srgbClr>
              </a:gs>
              <a:gs pos="100000">
                <a:srgbClr val="002745"/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80498" y="4100626"/>
            <a:ext cx="6867556" cy="258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67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Presented by 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80499" y="1494191"/>
            <a:ext cx="7409692" cy="1181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267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Title slide with </a:t>
            </a:r>
            <a:br>
              <a:rPr lang="en-AU"/>
            </a:br>
            <a:r>
              <a:rPr lang="en-AU"/>
              <a:t>photo background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80496" y="2966355"/>
            <a:ext cx="703175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Subheading</a:t>
            </a:r>
          </a:p>
        </p:txBody>
      </p:sp>
      <p:pic>
        <p:nvPicPr>
          <p:cNvPr id="8" name="Picture 7" descr="BM_stacked_(w)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84" y="226484"/>
            <a:ext cx="1257995" cy="858632"/>
          </a:xfrm>
          <a:prstGeom prst="rect">
            <a:avLst/>
          </a:prstGeom>
        </p:spPr>
      </p:pic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240074" y="226494"/>
            <a:ext cx="82744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bg1"/>
                </a:solidFill>
                <a:latin typeface="+mn-lt"/>
              </a:defRPr>
            </a:lvl1pPr>
          </a:lstStyle>
          <a:p>
            <a:fld id="{4A870AB9-8BF5-344B-90A4-7ECB9F42DA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38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/>
          <p:cNvSpPr/>
          <p:nvPr userDrawn="1"/>
        </p:nvSpPr>
        <p:spPr>
          <a:xfrm>
            <a:off x="-1193397" y="0"/>
            <a:ext cx="9797144" cy="4563936"/>
          </a:xfrm>
          <a:prstGeom prst="parallelogram">
            <a:avLst/>
          </a:prstGeom>
          <a:gradFill flip="none" rotWithShape="1">
            <a:gsLst>
              <a:gs pos="0">
                <a:srgbClr val="009BC1">
                  <a:alpha val="80000"/>
                </a:srgbClr>
              </a:gs>
              <a:gs pos="100000">
                <a:srgbClr val="002745"/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3" name="Picture 12" descr="BM_stacked_(w)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84" y="226484"/>
            <a:ext cx="1257995" cy="858632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80499" y="1494191"/>
            <a:ext cx="7409692" cy="1181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267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Title slide for </a:t>
            </a:r>
            <a:br>
              <a:rPr lang="en-AU"/>
            </a:br>
            <a:r>
              <a:rPr lang="en-AU"/>
              <a:t>sub-sections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80496" y="2966355"/>
            <a:ext cx="703175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Subheading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240074" y="226494"/>
            <a:ext cx="82744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bg1"/>
                </a:solidFill>
                <a:latin typeface="+mn-lt"/>
              </a:defRPr>
            </a:lvl1pPr>
          </a:lstStyle>
          <a:p>
            <a:fld id="{4A870AB9-8BF5-344B-90A4-7ECB9F42DA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08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253172" y="226485"/>
            <a:ext cx="946257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3200" baseline="0"/>
            </a:lvl1pPr>
          </a:lstStyle>
          <a:p>
            <a:pPr lvl="0"/>
            <a:r>
              <a:rPr lang="en-US"/>
              <a:t>Heading</a:t>
            </a:r>
          </a:p>
        </p:txBody>
      </p:sp>
      <p:pic>
        <p:nvPicPr>
          <p:cNvPr id="2" name="Picture 1" descr="BM_stacked_(w)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3" y="226494"/>
            <a:ext cx="1095975" cy="748047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 userDrawn="1"/>
        </p:nvSpPr>
        <p:spPr>
          <a:xfrm>
            <a:off x="480503" y="1140894"/>
            <a:ext cx="11222567" cy="4819649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/>
              <a:buChar char="•"/>
              <a:tabLst/>
              <a:defRPr sz="1800" b="0" i="0" kern="1200" baseline="0">
                <a:solidFill>
                  <a:srgbClr val="FFFFFF"/>
                </a:solidFill>
                <a:latin typeface="Open Sans"/>
                <a:ea typeface="Geneva" charset="0"/>
                <a:cs typeface="Open Sans"/>
              </a:defRPr>
            </a:lvl1pPr>
            <a:lvl2pPr marL="4657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Lucida Grande"/>
              <a:buChar char="–"/>
              <a:tabLst/>
              <a:defRPr sz="1800" b="0" i="0" kern="1200" baseline="0">
                <a:solidFill>
                  <a:srgbClr val="FFFFFF"/>
                </a:solidFill>
                <a:latin typeface="+mn-lt"/>
                <a:ea typeface="Geneva" charset="0"/>
                <a:cs typeface="+mn-cs"/>
              </a:defRPr>
            </a:lvl2pPr>
            <a:lvl3pPr marL="6457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Wingdings" charset="2"/>
              <a:buChar char="§"/>
              <a:tabLst/>
              <a:defRPr sz="1800" b="0" i="0" kern="1200" baseline="0">
                <a:solidFill>
                  <a:srgbClr val="FFFFFF"/>
                </a:solidFill>
                <a:latin typeface="+mn-lt"/>
                <a:ea typeface="Geneva" charset="0"/>
                <a:cs typeface="+mn-cs"/>
              </a:defRPr>
            </a:lvl3pPr>
            <a:lvl4pPr marL="504000" indent="-252000" algn="l" defTabSz="457200" rtl="0" eaLnBrk="0" fontAlgn="base" hangingPunct="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800" kern="1200" baseline="0">
                <a:solidFill>
                  <a:srgbClr val="FFFFFF"/>
                </a:solidFill>
                <a:latin typeface="+mn-lt"/>
                <a:ea typeface="Geneva" charset="0"/>
                <a:cs typeface="+mn-cs"/>
              </a:defRPr>
            </a:lvl4pPr>
            <a:lvl5pPr marL="252000" indent="0" algn="l" defTabSz="457200" rtl="0" eaLnBrk="0" fontAlgn="base" hangingPunct="0"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800" kern="1200" baseline="0">
                <a:solidFill>
                  <a:srgbClr val="FFFFFF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40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0502" y="1301751"/>
            <a:ext cx="11235268" cy="5211232"/>
          </a:xfrm>
          <a:prstGeom prst="rect">
            <a:avLst/>
          </a:prstGeom>
        </p:spPr>
        <p:txBody>
          <a:bodyPr vert="horz" lIns="0" tIns="0" rIns="0" bIns="0"/>
          <a:lstStyle>
            <a:lvl1pPr marL="380990" indent="-380990">
              <a:buFont typeface="Arial"/>
              <a:buChar char="•"/>
              <a:defRPr sz="2400" b="0" i="0" baseline="0">
                <a:latin typeface="+mn-lt"/>
              </a:defRPr>
            </a:lvl1pPr>
            <a:lvl2pPr>
              <a:defRPr sz="2400" b="0" i="0" baseline="0">
                <a:latin typeface="+mn-lt"/>
              </a:defRPr>
            </a:lvl2pPr>
            <a:lvl3pPr>
              <a:defRPr sz="2400" b="0" i="0" baseline="0">
                <a:latin typeface="+mn-lt"/>
              </a:defRPr>
            </a:lvl3pPr>
            <a:lvl4pPr marL="1071563" indent="-334963">
              <a:defRPr sz="2400" b="0" i="0" baseline="0">
                <a:latin typeface="+mn-lt"/>
              </a:defRPr>
            </a:lvl4pPr>
            <a:lvl5pPr marL="1250950" indent="-334963">
              <a:defRPr sz="2400" b="0" i="0" baseline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6238280-F361-46CA-B965-EDC0DA7C3C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81" y="106888"/>
            <a:ext cx="2357176" cy="97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08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335184" y="1301751"/>
            <a:ext cx="5856816" cy="52112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253172" y="226485"/>
            <a:ext cx="946257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3200" baseline="0"/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Text Placeholder 2"/>
          <p:cNvSpPr txBox="1">
            <a:spLocks/>
          </p:cNvSpPr>
          <p:nvPr userDrawn="1"/>
        </p:nvSpPr>
        <p:spPr>
          <a:xfrm>
            <a:off x="480503" y="1140894"/>
            <a:ext cx="5615516" cy="4819649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/>
              <a:buChar char="•"/>
              <a:tabLst/>
              <a:defRPr sz="1800" b="0" i="0" kern="1200" baseline="0">
                <a:solidFill>
                  <a:srgbClr val="FFFFFF"/>
                </a:solidFill>
                <a:latin typeface="Open Sans"/>
                <a:ea typeface="Geneva" charset="0"/>
                <a:cs typeface="Open Sans"/>
              </a:defRPr>
            </a:lvl1pPr>
            <a:lvl2pPr marL="4657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Lucida Grande"/>
              <a:buChar char="–"/>
              <a:tabLst/>
              <a:defRPr sz="1800" b="0" i="0" kern="1200" baseline="0">
                <a:solidFill>
                  <a:srgbClr val="FFFFFF"/>
                </a:solidFill>
                <a:latin typeface="+mn-lt"/>
                <a:ea typeface="Geneva" charset="0"/>
                <a:cs typeface="+mn-cs"/>
              </a:defRPr>
            </a:lvl2pPr>
            <a:lvl3pPr marL="6457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Wingdings" charset="2"/>
              <a:buChar char="§"/>
              <a:tabLst/>
              <a:defRPr sz="1800" b="0" i="0" kern="1200" baseline="0">
                <a:solidFill>
                  <a:srgbClr val="FFFFFF"/>
                </a:solidFill>
                <a:latin typeface="+mn-lt"/>
                <a:ea typeface="Geneva" charset="0"/>
                <a:cs typeface="+mn-cs"/>
              </a:defRPr>
            </a:lvl3pPr>
            <a:lvl4pPr marL="504000" indent="-252000" algn="l" defTabSz="457200" rtl="0" eaLnBrk="0" fontAlgn="base" hangingPunct="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800" kern="1200" baseline="0">
                <a:solidFill>
                  <a:srgbClr val="FFFFFF"/>
                </a:solidFill>
                <a:latin typeface="+mn-lt"/>
                <a:ea typeface="Geneva" charset="0"/>
                <a:cs typeface="+mn-cs"/>
              </a:defRPr>
            </a:lvl4pPr>
            <a:lvl5pPr marL="252000" indent="0" algn="l" defTabSz="457200" rtl="0" eaLnBrk="0" fontAlgn="base" hangingPunct="0"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800" kern="1200" baseline="0">
                <a:solidFill>
                  <a:srgbClr val="FFFFFF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400"/>
          </a:p>
        </p:txBody>
      </p:sp>
      <p:pic>
        <p:nvPicPr>
          <p:cNvPr id="9" name="Picture 8" descr="BM_stacked_(w)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3" y="226494"/>
            <a:ext cx="1095975" cy="74804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0502" y="1301751"/>
            <a:ext cx="5372100" cy="5211232"/>
          </a:xfrm>
          <a:prstGeom prst="rect">
            <a:avLst/>
          </a:prstGeom>
        </p:spPr>
        <p:txBody>
          <a:bodyPr vert="horz" lIns="0" tIns="0" rIns="0" bIns="0"/>
          <a:lstStyle>
            <a:lvl1pPr marL="380990" indent="-380990">
              <a:buFont typeface="Arial"/>
              <a:buChar char="•"/>
              <a:defRPr sz="2400" b="0" i="0" baseline="0">
                <a:latin typeface="+mn-lt"/>
              </a:defRPr>
            </a:lvl1pPr>
            <a:lvl2pPr>
              <a:defRPr sz="2400" b="0" i="0" baseline="0">
                <a:latin typeface="+mn-lt"/>
              </a:defRPr>
            </a:lvl2pPr>
            <a:lvl3pPr>
              <a:defRPr sz="2400" b="0" i="0" baseline="0">
                <a:latin typeface="+mn-lt"/>
              </a:defRPr>
            </a:lvl3pPr>
            <a:lvl4pPr>
              <a:defRPr sz="2400" b="0" i="0" baseline="0">
                <a:latin typeface="+mn-lt"/>
              </a:defRPr>
            </a:lvl4pPr>
            <a:lvl5pPr>
              <a:defRPr sz="2400" b="0" i="0" baseline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240074" y="226494"/>
            <a:ext cx="82744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bg1"/>
                </a:solidFill>
                <a:latin typeface="+mn-lt"/>
              </a:defRPr>
            </a:lvl1pPr>
          </a:lstStyle>
          <a:p>
            <a:fld id="{4A870AB9-8BF5-344B-90A4-7ECB9F42DA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8D96E1F-F2D9-4666-A259-29FE63DBEB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81" y="106888"/>
            <a:ext cx="2357176" cy="97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522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/>
          <p:cNvSpPr/>
          <p:nvPr userDrawn="1"/>
        </p:nvSpPr>
        <p:spPr>
          <a:xfrm>
            <a:off x="-3160093" y="0"/>
            <a:ext cx="9797144" cy="4563936"/>
          </a:xfrm>
          <a:prstGeom prst="parallelogram">
            <a:avLst/>
          </a:prstGeom>
          <a:gradFill flip="none" rotWithShape="1">
            <a:gsLst>
              <a:gs pos="0">
                <a:srgbClr val="009BC1">
                  <a:alpha val="87000"/>
                </a:srgbClr>
              </a:gs>
              <a:gs pos="100000">
                <a:srgbClr val="002745">
                  <a:alpha val="97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80490" y="3831048"/>
            <a:ext cx="6867556" cy="263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67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Presented by 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80490" y="1293737"/>
            <a:ext cx="7409692" cy="126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267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Title slide with </a:t>
            </a:r>
          </a:p>
          <a:p>
            <a:pPr lvl="0"/>
            <a:r>
              <a:rPr lang="en-AU"/>
              <a:t>photo background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80490" y="2765901"/>
            <a:ext cx="7031759" cy="3761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Subheading</a:t>
            </a:r>
          </a:p>
        </p:txBody>
      </p:sp>
      <p:pic>
        <p:nvPicPr>
          <p:cNvPr id="13" name="Picture 12" descr="BM_stacked_(w)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484" y="226484"/>
            <a:ext cx="1257995" cy="85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11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/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337300" y="1301751"/>
            <a:ext cx="5378451" cy="52112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6335189" y="1301751"/>
            <a:ext cx="5372100" cy="52112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253172" y="226485"/>
            <a:ext cx="946257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3200" baseline="0"/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Text Placeholder 2"/>
          <p:cNvSpPr txBox="1">
            <a:spLocks/>
          </p:cNvSpPr>
          <p:nvPr userDrawn="1"/>
        </p:nvSpPr>
        <p:spPr>
          <a:xfrm>
            <a:off x="480503" y="1140894"/>
            <a:ext cx="5615516" cy="4819649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/>
              <a:buChar char="•"/>
              <a:tabLst/>
              <a:defRPr sz="1800" b="0" i="0" kern="1200" baseline="0">
                <a:solidFill>
                  <a:srgbClr val="FFFFFF"/>
                </a:solidFill>
                <a:latin typeface="Open Sans"/>
                <a:ea typeface="Geneva" charset="0"/>
                <a:cs typeface="Open Sans"/>
              </a:defRPr>
            </a:lvl1pPr>
            <a:lvl2pPr marL="4657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Lucida Grande"/>
              <a:buChar char="–"/>
              <a:tabLst/>
              <a:defRPr sz="1800" b="0" i="0" kern="1200" baseline="0">
                <a:solidFill>
                  <a:srgbClr val="FFFFFF"/>
                </a:solidFill>
                <a:latin typeface="+mn-lt"/>
                <a:ea typeface="Geneva" charset="0"/>
                <a:cs typeface="+mn-cs"/>
              </a:defRPr>
            </a:lvl2pPr>
            <a:lvl3pPr marL="6457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Wingdings" charset="2"/>
              <a:buChar char="§"/>
              <a:tabLst/>
              <a:defRPr sz="1800" b="0" i="0" kern="1200" baseline="0">
                <a:solidFill>
                  <a:srgbClr val="FFFFFF"/>
                </a:solidFill>
                <a:latin typeface="+mn-lt"/>
                <a:ea typeface="Geneva" charset="0"/>
                <a:cs typeface="+mn-cs"/>
              </a:defRPr>
            </a:lvl3pPr>
            <a:lvl4pPr marL="504000" indent="-252000" algn="l" defTabSz="457200" rtl="0" eaLnBrk="0" fontAlgn="base" hangingPunct="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800" kern="1200" baseline="0">
                <a:solidFill>
                  <a:srgbClr val="FFFFFF"/>
                </a:solidFill>
                <a:latin typeface="+mn-lt"/>
                <a:ea typeface="Geneva" charset="0"/>
                <a:cs typeface="+mn-cs"/>
              </a:defRPr>
            </a:lvl4pPr>
            <a:lvl5pPr marL="252000" indent="0" algn="l" defTabSz="457200" rtl="0" eaLnBrk="0" fontAlgn="base" hangingPunct="0"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800" kern="1200" baseline="0">
                <a:solidFill>
                  <a:srgbClr val="FFFFFF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400"/>
          </a:p>
        </p:txBody>
      </p:sp>
      <p:pic>
        <p:nvPicPr>
          <p:cNvPr id="9" name="Picture 8" descr="BM_stacked_(w)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3" y="226494"/>
            <a:ext cx="1095975" cy="74804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0502" y="1301751"/>
            <a:ext cx="5372100" cy="5211232"/>
          </a:xfrm>
          <a:prstGeom prst="rect">
            <a:avLst/>
          </a:prstGeom>
        </p:spPr>
        <p:txBody>
          <a:bodyPr vert="horz" lIns="0" tIns="0" rIns="0" bIns="0"/>
          <a:lstStyle>
            <a:lvl1pPr marL="380990" indent="-380990">
              <a:buFont typeface="Arial"/>
              <a:buChar char="•"/>
              <a:defRPr sz="2400" b="0" i="0" baseline="0">
                <a:latin typeface="+mn-lt"/>
              </a:defRPr>
            </a:lvl1pPr>
            <a:lvl2pPr>
              <a:defRPr sz="2400" b="0" i="0" baseline="0">
                <a:latin typeface="+mn-lt"/>
              </a:defRPr>
            </a:lvl2pPr>
            <a:lvl3pPr>
              <a:defRPr sz="2400" b="0" i="0" baseline="0">
                <a:latin typeface="+mn-lt"/>
              </a:defRPr>
            </a:lvl3pPr>
            <a:lvl4pPr>
              <a:defRPr sz="2400" b="0" i="0" baseline="0">
                <a:latin typeface="+mn-lt"/>
              </a:defRPr>
            </a:lvl4pPr>
            <a:lvl5pPr>
              <a:defRPr sz="2400" b="0" i="0" baseline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240074" y="226494"/>
            <a:ext cx="82744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bg1"/>
                </a:solidFill>
                <a:latin typeface="+mn-lt"/>
              </a:defRPr>
            </a:lvl1pPr>
          </a:lstStyle>
          <a:p>
            <a:fld id="{4A870AB9-8BF5-344B-90A4-7ECB9F42DA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65CE0F54-5FC9-48D6-968C-08D087F37A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81" y="106888"/>
            <a:ext cx="2357176" cy="97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474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253172" y="226485"/>
            <a:ext cx="946257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3200" baseline="0"/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335203" y="1301751"/>
            <a:ext cx="5380567" cy="52112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80503" y="1301751"/>
            <a:ext cx="5372100" cy="52112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0" name="Picture 9" descr="BM_stacked_(w)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3" y="226494"/>
            <a:ext cx="1095975" cy="748047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240074" y="226494"/>
            <a:ext cx="82744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bg1"/>
                </a:solidFill>
                <a:latin typeface="+mn-lt"/>
              </a:defRPr>
            </a:lvl1pPr>
          </a:lstStyle>
          <a:p>
            <a:fld id="{4A870AB9-8BF5-344B-90A4-7ECB9F42DA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8D85C1D-D75B-4006-B606-7C7E0FE3B6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81" y="106888"/>
            <a:ext cx="2357176" cy="97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664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" y="10"/>
            <a:ext cx="12188388" cy="6857999"/>
          </a:xfrm>
          <a:prstGeom prst="rect">
            <a:avLst/>
          </a:prstGeom>
        </p:spPr>
      </p:pic>
      <p:sp>
        <p:nvSpPr>
          <p:cNvPr id="9" name="Parallelogram 8"/>
          <p:cNvSpPr/>
          <p:nvPr userDrawn="1"/>
        </p:nvSpPr>
        <p:spPr>
          <a:xfrm>
            <a:off x="-1193397" y="0"/>
            <a:ext cx="9797144" cy="4563936"/>
          </a:xfrm>
          <a:prstGeom prst="parallelogram">
            <a:avLst/>
          </a:prstGeom>
          <a:gradFill flip="none" rotWithShape="1">
            <a:gsLst>
              <a:gs pos="0">
                <a:srgbClr val="009BC1">
                  <a:alpha val="50000"/>
                </a:srgbClr>
              </a:gs>
              <a:gs pos="100000">
                <a:srgbClr val="002745"/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" name="Picture 7" descr="BM_stacked_(w)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84" y="226484"/>
            <a:ext cx="1257995" cy="858632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80499" y="1494185"/>
            <a:ext cx="7409692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267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Thank you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80496" y="2427219"/>
            <a:ext cx="703175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Any questions?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80498" y="3587761"/>
            <a:ext cx="6867556" cy="258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67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Name and contact details go here if required</a:t>
            </a: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240074" y="226494"/>
            <a:ext cx="82744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bg1"/>
                </a:solidFill>
                <a:latin typeface="+mn-lt"/>
              </a:defRPr>
            </a:lvl1pPr>
          </a:lstStyle>
          <a:p>
            <a:fld id="{4A870AB9-8BF5-344B-90A4-7ECB9F42DA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91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78367" y="296334"/>
            <a:ext cx="11241600" cy="84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/>
            <a:r>
              <a:rPr lang="en-US"/>
              <a:t>Slide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0483" y="1140885"/>
            <a:ext cx="11241600" cy="4819649"/>
          </a:xfrm>
        </p:spPr>
        <p:txBody>
          <a:bodyPr/>
          <a:lstStyle>
            <a:lvl1pPr marL="239994" indent="-239994">
              <a:spcBef>
                <a:spcPts val="0"/>
              </a:spcBef>
              <a:defRPr lang="en-AU" sz="2133" kern="1200" baseline="0" dirty="0" smtClean="0">
                <a:solidFill>
                  <a:schemeClr val="bg1"/>
                </a:solidFill>
                <a:latin typeface="+mn-lt"/>
                <a:ea typeface="Geneva" charset="0"/>
                <a:cs typeface="Geneva" charset="0"/>
              </a:defRPr>
            </a:lvl1pPr>
            <a:lvl2pPr>
              <a:defRPr sz="2133"/>
            </a:lvl2pPr>
            <a:lvl3pPr>
              <a:defRPr sz="2133"/>
            </a:lvl3pPr>
          </a:lstStyle>
          <a:p>
            <a:pPr marL="239994" marR="0" lvl="0" indent="-239994" algn="l" defTabSz="609585" rtl="0" eaLnBrk="1" fontAlgn="base" latinLnBrk="0" hangingPunct="1">
              <a:lnSpc>
                <a:spcPct val="100000"/>
              </a:lnSpc>
              <a:spcBef>
                <a:spcPts val="1600"/>
              </a:spcBef>
              <a:spcAft>
                <a:spcPts val="533"/>
              </a:spcAft>
              <a:buClrTx/>
              <a:buSzTx/>
              <a:buFont typeface="Arial"/>
              <a:buChar char="•"/>
              <a:tabLst/>
            </a:pPr>
            <a:r>
              <a:rPr lang="en-US"/>
              <a:t>Click to edit Master text styles</a:t>
            </a:r>
          </a:p>
          <a:p>
            <a:pPr marL="239994" marR="0" lvl="1" indent="-239994" algn="l" defTabSz="609585" rtl="0" eaLnBrk="1" fontAlgn="base" latinLnBrk="0" hangingPunct="1">
              <a:lnSpc>
                <a:spcPct val="100000"/>
              </a:lnSpc>
              <a:spcBef>
                <a:spcPts val="1600"/>
              </a:spcBef>
              <a:spcAft>
                <a:spcPts val="533"/>
              </a:spcAft>
              <a:buClrTx/>
              <a:buSzTx/>
              <a:buFont typeface="Arial"/>
              <a:buChar char="•"/>
              <a:tabLst/>
            </a:pPr>
            <a:r>
              <a:rPr lang="en-US"/>
              <a:t>Second level</a:t>
            </a:r>
          </a:p>
          <a:p>
            <a:pPr marL="239994" marR="0" lvl="2" indent="-239994" algn="l" defTabSz="609585" rtl="0" eaLnBrk="1" fontAlgn="base" latinLnBrk="0" hangingPunct="1">
              <a:lnSpc>
                <a:spcPct val="100000"/>
              </a:lnSpc>
              <a:spcBef>
                <a:spcPts val="1600"/>
              </a:spcBef>
              <a:spcAft>
                <a:spcPts val="533"/>
              </a:spcAft>
              <a:buClrTx/>
              <a:buSzTx/>
              <a:buFont typeface="Arial"/>
              <a:buChar char="•"/>
              <a:tabLst/>
            </a:pPr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86441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59541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28D7B5-DDE3-417D-B492-2A72DE485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5AE7-E0E2-4052-B67D-560C5947B6E7}" type="datetimeFigureOut">
              <a:rPr lang="en-AU" smtClean="0"/>
              <a:t>4/10/2022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E1265B-B015-4418-9490-6238CB67D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1C7E83-DD43-4611-BE3B-74B58B1BF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F5CB-7B7C-4C91-A94C-E7F04842E0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289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253172" y="226485"/>
            <a:ext cx="946257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2667" baseline="0"/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0490" y="1140888"/>
            <a:ext cx="11222567" cy="48196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pic>
        <p:nvPicPr>
          <p:cNvPr id="2" name="Picture 1" descr="BM_stacked_(w)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484" y="226484"/>
            <a:ext cx="1257995" cy="8586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4B290C-A193-4AB9-BE4C-E11F2A3C3AFF}"/>
              </a:ext>
            </a:extLst>
          </p:cNvPr>
          <p:cNvSpPr txBox="1"/>
          <p:nvPr userDrawn="1"/>
        </p:nvSpPr>
        <p:spPr>
          <a:xfrm>
            <a:off x="111774" y="6631516"/>
            <a:ext cx="1626705" cy="47010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AU" sz="1400" baseline="0">
                <a:solidFill>
                  <a:srgbClr val="FF0000"/>
                </a:solidFill>
                <a:latin typeface="Arial"/>
              </a:rPr>
              <a:t>OFFICIAL: Sensitive</a:t>
            </a:r>
          </a:p>
        </p:txBody>
      </p:sp>
    </p:spTree>
    <p:extLst>
      <p:ext uri="{BB962C8B-B14F-4D97-AF65-F5344CB8AC3E}">
        <p14:creationId xmlns:p14="http://schemas.microsoft.com/office/powerpoint/2010/main" val="2536231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335184" y="3"/>
            <a:ext cx="5856816" cy="59605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0490" y="1140888"/>
            <a:ext cx="5380567" cy="48196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pic>
        <p:nvPicPr>
          <p:cNvPr id="7" name="Picture 6" descr="BM_stacked_(w)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484" y="226484"/>
            <a:ext cx="1257995" cy="85863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33F173B5-7940-478B-AED4-1BC1646666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81" y="106888"/>
            <a:ext cx="2357176" cy="97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474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6335189" y="1140884"/>
            <a:ext cx="5372100" cy="4775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0489" y="1140883"/>
            <a:ext cx="5380567" cy="48196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253172" y="226485"/>
            <a:ext cx="946257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2667" baseline="0"/>
            </a:lvl1pPr>
          </a:lstStyle>
          <a:p>
            <a:pPr lvl="0"/>
            <a:r>
              <a:rPr lang="en-US"/>
              <a:t>Heading</a:t>
            </a:r>
          </a:p>
        </p:txBody>
      </p:sp>
      <p:pic>
        <p:nvPicPr>
          <p:cNvPr id="7" name="Picture 6" descr="BM_stacked_(w)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484" y="226484"/>
            <a:ext cx="1257995" cy="858632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4D159FEE-1127-42B1-BDCA-EFFAE01922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7" y="106888"/>
            <a:ext cx="2357176" cy="97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594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/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335184" y="1140884"/>
            <a:ext cx="5367867" cy="48196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93184" y="1140883"/>
            <a:ext cx="5367867" cy="48196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253172" y="226485"/>
            <a:ext cx="946257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2667" baseline="0"/>
            </a:lvl1pPr>
          </a:lstStyle>
          <a:p>
            <a:pPr lvl="0"/>
            <a:r>
              <a:rPr lang="en-US"/>
              <a:t>Heading</a:t>
            </a:r>
          </a:p>
        </p:txBody>
      </p:sp>
      <p:pic>
        <p:nvPicPr>
          <p:cNvPr id="9" name="Picture 8" descr="BM_stacked_(w)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484" y="226484"/>
            <a:ext cx="1257995" cy="858632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9CACE99-E8D6-4AE3-AAAC-1F1B529C58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81" y="106888"/>
            <a:ext cx="2357176" cy="97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992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 Slide - Photo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0"/>
            <a:ext cx="12188388" cy="6858000"/>
          </a:xfrm>
          <a:prstGeom prst="rect">
            <a:avLst/>
          </a:prstGeom>
        </p:spPr>
      </p:pic>
      <p:sp>
        <p:nvSpPr>
          <p:cNvPr id="6" name="Parallelogram 5"/>
          <p:cNvSpPr/>
          <p:nvPr userDrawn="1"/>
        </p:nvSpPr>
        <p:spPr>
          <a:xfrm>
            <a:off x="-1193397" y="0"/>
            <a:ext cx="9797144" cy="4563936"/>
          </a:xfrm>
          <a:prstGeom prst="parallelogram">
            <a:avLst/>
          </a:prstGeom>
          <a:gradFill flip="none" rotWithShape="1">
            <a:gsLst>
              <a:gs pos="0">
                <a:srgbClr val="009BC1">
                  <a:alpha val="87000"/>
                </a:srgbClr>
              </a:gs>
              <a:gs pos="100000">
                <a:srgbClr val="002745">
                  <a:alpha val="97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80490" y="1549481"/>
            <a:ext cx="7409692" cy="526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733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Thank you</a:t>
            </a:r>
          </a:p>
        </p:txBody>
      </p:sp>
      <p:pic>
        <p:nvPicPr>
          <p:cNvPr id="8" name="Picture 7" descr="BM_stacked_(w)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484" y="226484"/>
            <a:ext cx="1257995" cy="858632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80490" y="2344269"/>
            <a:ext cx="7031759" cy="3761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244807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rt -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0784" y="5913967"/>
            <a:ext cx="8599563" cy="3937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FontTx/>
              <a:buNone/>
              <a:defRPr sz="1067" cap="all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40790" y="311151"/>
            <a:ext cx="11510433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3200" b="1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353405" y="903821"/>
            <a:ext cx="5507652" cy="379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7F28A7-366E-4BF7-9212-2FA44DD452FE}"/>
              </a:ext>
            </a:extLst>
          </p:cNvPr>
          <p:cNvSpPr txBox="1"/>
          <p:nvPr userDrawn="1"/>
        </p:nvSpPr>
        <p:spPr>
          <a:xfrm>
            <a:off x="5282647" y="149649"/>
            <a:ext cx="1626705" cy="48723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AU" sz="1400" baseline="0">
                <a:solidFill>
                  <a:srgbClr val="FF0000"/>
                </a:solidFill>
                <a:latin typeface="Arial"/>
              </a:rPr>
              <a:t>OFFICIAL: Sensitive</a:t>
            </a:r>
          </a:p>
        </p:txBody>
      </p:sp>
    </p:spTree>
    <p:extLst>
      <p:ext uri="{BB962C8B-B14F-4D97-AF65-F5344CB8AC3E}">
        <p14:creationId xmlns:p14="http://schemas.microsoft.com/office/powerpoint/2010/main" val="372520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hart -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36557" y="5913967"/>
            <a:ext cx="8603796" cy="3937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FontTx/>
              <a:buNone/>
              <a:defRPr sz="1067" cap="all" baseline="0"/>
            </a:lvl1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36557" y="296336"/>
            <a:ext cx="11510433" cy="5847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3200" b="1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36555" y="903819"/>
            <a:ext cx="5524500" cy="1121675"/>
          </a:xfrm>
          <a:prstGeom prst="rect">
            <a:avLst/>
          </a:prstGeom>
        </p:spPr>
        <p:txBody>
          <a:bodyPr>
            <a:spAutoFit/>
          </a:bodyPr>
          <a:lstStyle>
            <a:lvl1pPr marL="380990" indent="-380990">
              <a:lnSpc>
                <a:spcPts val="2267"/>
              </a:lnSpc>
              <a:spcBef>
                <a:spcPts val="0"/>
              </a:spcBef>
              <a:spcAft>
                <a:spcPts val="533"/>
              </a:spcAft>
              <a:buFont typeface="Arial"/>
              <a:buChar char="•"/>
              <a:defRPr sz="1867" kern="1200" baseline="0">
                <a:latin typeface="Arial"/>
              </a:defRPr>
            </a:lvl1pPr>
            <a:lvl2pPr marL="990575" indent="-380990">
              <a:lnSpc>
                <a:spcPts val="2267"/>
              </a:lnSpc>
              <a:spcBef>
                <a:spcPts val="0"/>
              </a:spcBef>
              <a:spcAft>
                <a:spcPts val="533"/>
              </a:spcAft>
              <a:buFont typeface="Arial"/>
              <a:buChar char="•"/>
              <a:defRPr sz="1867" kern="1200" baseline="0">
                <a:latin typeface="Arial"/>
              </a:defRPr>
            </a:lvl2pPr>
            <a:lvl3pPr marL="1523962" indent="-304792">
              <a:lnSpc>
                <a:spcPts val="2267"/>
              </a:lnSpc>
              <a:spcBef>
                <a:spcPts val="0"/>
              </a:spcBef>
              <a:spcAft>
                <a:spcPts val="533"/>
              </a:spcAft>
              <a:buFont typeface="Arial"/>
              <a:buChar char="•"/>
              <a:defRPr sz="1867" kern="1200" baseline="0">
                <a:latin typeface="Arial"/>
              </a:defRPr>
            </a:lvl3pPr>
            <a:lvl4pPr marL="2133547" indent="-304792">
              <a:lnSpc>
                <a:spcPts val="2267"/>
              </a:lnSpc>
              <a:spcBef>
                <a:spcPts val="0"/>
              </a:spcBef>
              <a:spcAft>
                <a:spcPts val="533"/>
              </a:spcAft>
              <a:buFont typeface="Arial"/>
              <a:buChar char="•"/>
              <a:defRPr sz="1867" kern="1200" baseline="0">
                <a:latin typeface="Arial"/>
              </a:defRPr>
            </a:lvl4pPr>
            <a:lvl5pPr marL="2743131" indent="-304792">
              <a:lnSpc>
                <a:spcPts val="2267"/>
              </a:lnSpc>
              <a:spcBef>
                <a:spcPts val="0"/>
              </a:spcBef>
              <a:spcAft>
                <a:spcPts val="533"/>
              </a:spcAft>
              <a:buFont typeface="Arial"/>
              <a:buChar char="•"/>
              <a:defRPr sz="1867" kern="1200" baseline="0"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2D6344-4046-4B80-B41E-7F5211266BDF}"/>
              </a:ext>
            </a:extLst>
          </p:cNvPr>
          <p:cNvSpPr txBox="1"/>
          <p:nvPr userDrawn="1"/>
        </p:nvSpPr>
        <p:spPr>
          <a:xfrm>
            <a:off x="5282647" y="149649"/>
            <a:ext cx="1626705" cy="48723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AU" sz="1400" baseline="0">
                <a:solidFill>
                  <a:srgbClr val="FF0000"/>
                </a:solidFill>
                <a:latin typeface="Arial"/>
              </a:rPr>
              <a:t>OFFICIAL: Sensitive</a:t>
            </a:r>
          </a:p>
        </p:txBody>
      </p:sp>
    </p:spTree>
    <p:extLst>
      <p:ext uri="{BB962C8B-B14F-4D97-AF65-F5344CB8AC3E}">
        <p14:creationId xmlns:p14="http://schemas.microsoft.com/office/powerpoint/2010/main" val="2710618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7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y_MSLP_mainland.eps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935"/>
            <a:ext cx="12192000" cy="681466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80490" y="296337"/>
            <a:ext cx="11235265" cy="84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888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3" r:id="rId8"/>
    <p:sldLayoutId id="2147483674" r:id="rId9"/>
    <p:sldLayoutId id="2147483675" r:id="rId10"/>
    <p:sldLayoutId id="2147483676" r:id="rId11"/>
    <p:sldLayoutId id="2147483678" r:id="rId12"/>
    <p:sldLayoutId id="2147483679" r:id="rId13"/>
    <p:sldLayoutId id="2147483681" r:id="rId14"/>
    <p:sldLayoutId id="2147483692" r:id="rId15"/>
  </p:sldLayoutIdLst>
  <p:hf sldNum="0" hdr="0" dt="0"/>
  <p:txStyles>
    <p:titleStyle>
      <a:lvl1pPr algn="ctr" defTabSz="609585" rtl="0" eaLnBrk="0" fontAlgn="base" hangingPunct="0">
        <a:spcBef>
          <a:spcPct val="0"/>
        </a:spcBef>
        <a:spcAft>
          <a:spcPct val="0"/>
        </a:spcAft>
        <a:defRPr sz="2933" b="0" i="0" kern="1200" cap="none">
          <a:solidFill>
            <a:schemeClr val="bg1"/>
          </a:solidFill>
          <a:latin typeface="Open Sans"/>
          <a:ea typeface="Geneva" charset="0"/>
          <a:cs typeface="Open Sans"/>
        </a:defRPr>
      </a:lvl1pPr>
      <a:lvl2pPr algn="ctr" defTabSz="609585" rtl="0" eaLnBrk="0" fontAlgn="base" hangingPunct="0">
        <a:spcBef>
          <a:spcPct val="0"/>
        </a:spcBef>
        <a:spcAft>
          <a:spcPct val="0"/>
        </a:spcAft>
        <a:defRPr sz="5333">
          <a:solidFill>
            <a:schemeClr val="bg1"/>
          </a:solidFill>
          <a:latin typeface="Arial" pitchFamily="34" charset="0"/>
          <a:ea typeface="Geneva" charset="0"/>
          <a:cs typeface="Geneva" charset="0"/>
        </a:defRPr>
      </a:lvl2pPr>
      <a:lvl3pPr algn="ctr" defTabSz="609585" rtl="0" eaLnBrk="0" fontAlgn="base" hangingPunct="0">
        <a:spcBef>
          <a:spcPct val="0"/>
        </a:spcBef>
        <a:spcAft>
          <a:spcPct val="0"/>
        </a:spcAft>
        <a:defRPr sz="5333">
          <a:solidFill>
            <a:schemeClr val="bg1"/>
          </a:solidFill>
          <a:latin typeface="Arial" pitchFamily="34" charset="0"/>
          <a:ea typeface="Geneva" charset="0"/>
          <a:cs typeface="Geneva" charset="0"/>
        </a:defRPr>
      </a:lvl3pPr>
      <a:lvl4pPr algn="ctr" defTabSz="609585" rtl="0" eaLnBrk="0" fontAlgn="base" hangingPunct="0">
        <a:spcBef>
          <a:spcPct val="0"/>
        </a:spcBef>
        <a:spcAft>
          <a:spcPct val="0"/>
        </a:spcAft>
        <a:defRPr sz="5333">
          <a:solidFill>
            <a:schemeClr val="bg1"/>
          </a:solidFill>
          <a:latin typeface="Arial" pitchFamily="34" charset="0"/>
          <a:ea typeface="Geneva" charset="0"/>
          <a:cs typeface="Geneva" charset="0"/>
        </a:defRPr>
      </a:lvl4pPr>
      <a:lvl5pPr algn="ctr" defTabSz="609585" rtl="0" eaLnBrk="0" fontAlgn="base" hangingPunct="0">
        <a:spcBef>
          <a:spcPct val="0"/>
        </a:spcBef>
        <a:spcAft>
          <a:spcPct val="0"/>
        </a:spcAft>
        <a:defRPr sz="5333">
          <a:solidFill>
            <a:schemeClr val="bg1"/>
          </a:solidFill>
          <a:latin typeface="Arial" pitchFamily="34" charset="0"/>
          <a:ea typeface="Geneva" charset="0"/>
          <a:cs typeface="Geneva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0" marR="0" indent="0" algn="l" defTabSz="609585" rtl="0" eaLnBrk="1" fontAlgn="base" latinLnBrk="0" hangingPunct="1">
        <a:lnSpc>
          <a:spcPct val="100000"/>
        </a:lnSpc>
        <a:spcBef>
          <a:spcPct val="0"/>
        </a:spcBef>
        <a:spcAft>
          <a:spcPts val="533"/>
        </a:spcAft>
        <a:buClrTx/>
        <a:buSzTx/>
        <a:buFont typeface="Arial"/>
        <a:buNone/>
        <a:tabLst/>
        <a:defRPr sz="1867" b="0" i="0" kern="1200" baseline="0">
          <a:solidFill>
            <a:srgbClr val="FFFFFF"/>
          </a:solidFill>
          <a:latin typeface="Open Sans"/>
          <a:ea typeface="Geneva" charset="0"/>
          <a:cs typeface="Open Sans"/>
        </a:defRPr>
      </a:lvl1pPr>
      <a:lvl2pPr marL="620984" marR="0" indent="-380990" algn="l" defTabSz="609585" rtl="0" eaLnBrk="1" fontAlgn="base" latinLnBrk="0" hangingPunct="1">
        <a:lnSpc>
          <a:spcPct val="100000"/>
        </a:lnSpc>
        <a:spcBef>
          <a:spcPct val="0"/>
        </a:spcBef>
        <a:spcAft>
          <a:spcPts val="533"/>
        </a:spcAft>
        <a:buClrTx/>
        <a:buSzTx/>
        <a:buFont typeface="Lucida Grande"/>
        <a:buChar char="–"/>
        <a:tabLst/>
        <a:defRPr sz="1867" b="0" i="0" kern="1200" baseline="0">
          <a:solidFill>
            <a:srgbClr val="FFFFFF"/>
          </a:solidFill>
          <a:latin typeface="+mn-lt"/>
          <a:ea typeface="Geneva" charset="0"/>
          <a:cs typeface="+mn-cs"/>
        </a:defRPr>
      </a:lvl2pPr>
      <a:lvl3pPr marL="860978" marR="0" indent="-380990" algn="l" defTabSz="609585" rtl="0" eaLnBrk="1" fontAlgn="base" latinLnBrk="0" hangingPunct="1">
        <a:lnSpc>
          <a:spcPct val="100000"/>
        </a:lnSpc>
        <a:spcBef>
          <a:spcPct val="0"/>
        </a:spcBef>
        <a:spcAft>
          <a:spcPts val="533"/>
        </a:spcAft>
        <a:buClrTx/>
        <a:buSzTx/>
        <a:buFont typeface="Wingdings" charset="2"/>
        <a:buChar char="§"/>
        <a:tabLst/>
        <a:defRPr sz="1867" b="0" i="0" kern="1200" baseline="0">
          <a:solidFill>
            <a:srgbClr val="FFFFFF"/>
          </a:solidFill>
          <a:latin typeface="+mn-lt"/>
          <a:ea typeface="Geneva" charset="0"/>
          <a:cs typeface="+mn-cs"/>
        </a:defRPr>
      </a:lvl3pPr>
      <a:lvl4pPr marL="671983" indent="-335992" algn="l" defTabSz="609585" rtl="0" eaLnBrk="0" fontAlgn="base" hangingPunct="0">
        <a:spcBef>
          <a:spcPts val="0"/>
        </a:spcBef>
        <a:spcAft>
          <a:spcPts val="533"/>
        </a:spcAft>
        <a:buFont typeface="Arial" pitchFamily="34" charset="0"/>
        <a:buChar char="–"/>
        <a:defRPr sz="1867" kern="1200" baseline="0">
          <a:solidFill>
            <a:srgbClr val="FFFFFF"/>
          </a:solidFill>
          <a:latin typeface="+mn-lt"/>
          <a:ea typeface="Geneva" charset="0"/>
          <a:cs typeface="+mn-cs"/>
        </a:defRPr>
      </a:lvl4pPr>
      <a:lvl5pPr marL="671983" indent="-335992" algn="l" defTabSz="609585" rtl="0" eaLnBrk="0" fontAlgn="base" hangingPunct="0">
        <a:spcBef>
          <a:spcPts val="0"/>
        </a:spcBef>
        <a:spcAft>
          <a:spcPts val="533"/>
        </a:spcAft>
        <a:buFont typeface="Arial" pitchFamily="34" charset="0"/>
        <a:buChar char="»"/>
        <a:defRPr sz="1867" kern="1200" baseline="0">
          <a:solidFill>
            <a:srgbClr val="FFFFFF"/>
          </a:solidFill>
          <a:latin typeface="+mn-lt"/>
          <a:ea typeface="Geneva" charset="0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6FF57A-A514-4FEB-B458-8DEE5E2B1AE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80504" y="296343"/>
            <a:ext cx="11235265" cy="84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218041" y="6378565"/>
            <a:ext cx="82744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bg1"/>
                </a:solidFill>
                <a:latin typeface="+mn-lt"/>
              </a:defRPr>
            </a:lvl1pPr>
          </a:lstStyle>
          <a:p>
            <a:fld id="{4A870AB9-8BF5-344B-90A4-7ECB9F42DA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4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3" r:id="rId8"/>
    <p:sldLayoutId id="2147483705" r:id="rId9"/>
    <p:sldLayoutId id="2147483706" r:id="rId10"/>
  </p:sldLayoutIdLst>
  <p:hf hdr="0" dt="0"/>
  <p:txStyles>
    <p:titleStyle>
      <a:lvl1pPr algn="ctr" defTabSz="609585" rtl="0" eaLnBrk="1" fontAlgn="base" hangingPunct="1">
        <a:spcBef>
          <a:spcPct val="0"/>
        </a:spcBef>
        <a:spcAft>
          <a:spcPct val="0"/>
        </a:spcAft>
        <a:defRPr sz="3200" b="0" i="0" kern="1200" cap="none">
          <a:solidFill>
            <a:schemeClr val="bg1"/>
          </a:solidFill>
          <a:latin typeface="Open Sans"/>
          <a:ea typeface="Geneva" charset="0"/>
          <a:cs typeface="Open Sans"/>
        </a:defRPr>
      </a:lvl1pPr>
      <a:lvl2pPr algn="ctr" defTabSz="609585" rtl="0" eaLnBrk="1" fontAlgn="base" hangingPunct="1">
        <a:spcBef>
          <a:spcPct val="0"/>
        </a:spcBef>
        <a:spcAft>
          <a:spcPct val="0"/>
        </a:spcAft>
        <a:defRPr sz="5333">
          <a:solidFill>
            <a:schemeClr val="bg1"/>
          </a:solidFill>
          <a:latin typeface="Arial" pitchFamily="34" charset="0"/>
          <a:ea typeface="Geneva" charset="0"/>
          <a:cs typeface="Geneva" charset="0"/>
        </a:defRPr>
      </a:lvl2pPr>
      <a:lvl3pPr algn="ctr" defTabSz="609585" rtl="0" eaLnBrk="1" fontAlgn="base" hangingPunct="1">
        <a:spcBef>
          <a:spcPct val="0"/>
        </a:spcBef>
        <a:spcAft>
          <a:spcPct val="0"/>
        </a:spcAft>
        <a:defRPr sz="5333">
          <a:solidFill>
            <a:schemeClr val="bg1"/>
          </a:solidFill>
          <a:latin typeface="Arial" pitchFamily="34" charset="0"/>
          <a:ea typeface="Geneva" charset="0"/>
          <a:cs typeface="Geneva" charset="0"/>
        </a:defRPr>
      </a:lvl3pPr>
      <a:lvl4pPr algn="ctr" defTabSz="609585" rtl="0" eaLnBrk="1" fontAlgn="base" hangingPunct="1">
        <a:spcBef>
          <a:spcPct val="0"/>
        </a:spcBef>
        <a:spcAft>
          <a:spcPct val="0"/>
        </a:spcAft>
        <a:defRPr sz="5333">
          <a:solidFill>
            <a:schemeClr val="bg1"/>
          </a:solidFill>
          <a:latin typeface="Arial" pitchFamily="34" charset="0"/>
          <a:ea typeface="Geneva" charset="0"/>
          <a:cs typeface="Geneva" charset="0"/>
        </a:defRPr>
      </a:lvl4pPr>
      <a:lvl5pPr algn="ctr" defTabSz="609585" rtl="0" eaLnBrk="1" fontAlgn="base" hangingPunct="1">
        <a:spcBef>
          <a:spcPct val="0"/>
        </a:spcBef>
        <a:spcAft>
          <a:spcPct val="0"/>
        </a:spcAft>
        <a:defRPr sz="5333">
          <a:solidFill>
            <a:schemeClr val="bg1"/>
          </a:solidFill>
          <a:latin typeface="Arial" pitchFamily="34" charset="0"/>
          <a:ea typeface="Geneva" charset="0"/>
          <a:cs typeface="Geneva" charset="0"/>
        </a:defRPr>
      </a:lvl5pPr>
      <a:lvl6pPr marL="609585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1219170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828754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2438339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0" marR="0" indent="0" algn="l" defTabSz="609585" rtl="0" eaLnBrk="1" fontAlgn="base" latinLnBrk="0" hangingPunct="1">
        <a:lnSpc>
          <a:spcPct val="100000"/>
        </a:lnSpc>
        <a:spcBef>
          <a:spcPct val="0"/>
        </a:spcBef>
        <a:spcAft>
          <a:spcPts val="533"/>
        </a:spcAft>
        <a:buClrTx/>
        <a:buSzTx/>
        <a:buFont typeface="Arial"/>
        <a:buNone/>
        <a:tabLst/>
        <a:defRPr sz="1867" b="0" i="0" kern="1200" baseline="0">
          <a:solidFill>
            <a:srgbClr val="FFFFFF"/>
          </a:solidFill>
          <a:latin typeface="Open Sans"/>
          <a:ea typeface="Geneva" charset="0"/>
          <a:cs typeface="Open Sans"/>
        </a:defRPr>
      </a:lvl1pPr>
      <a:lvl2pPr marL="620984" marR="0" indent="-380990" algn="l" defTabSz="609585" rtl="0" eaLnBrk="1" fontAlgn="base" latinLnBrk="0" hangingPunct="1">
        <a:lnSpc>
          <a:spcPct val="100000"/>
        </a:lnSpc>
        <a:spcBef>
          <a:spcPct val="0"/>
        </a:spcBef>
        <a:spcAft>
          <a:spcPts val="533"/>
        </a:spcAft>
        <a:buClrTx/>
        <a:buSzTx/>
        <a:buFont typeface="Lucida Grande"/>
        <a:buChar char="–"/>
        <a:tabLst/>
        <a:defRPr sz="1867" b="0" i="0" kern="1200" baseline="0">
          <a:solidFill>
            <a:srgbClr val="FFFFFF"/>
          </a:solidFill>
          <a:latin typeface="+mn-lt"/>
          <a:ea typeface="Geneva" charset="0"/>
          <a:cs typeface="+mn-cs"/>
        </a:defRPr>
      </a:lvl2pPr>
      <a:lvl3pPr marL="860978" marR="0" indent="-380990" algn="l" defTabSz="609585" rtl="0" eaLnBrk="1" fontAlgn="base" latinLnBrk="0" hangingPunct="1">
        <a:lnSpc>
          <a:spcPct val="100000"/>
        </a:lnSpc>
        <a:spcBef>
          <a:spcPct val="0"/>
        </a:spcBef>
        <a:spcAft>
          <a:spcPts val="533"/>
        </a:spcAft>
        <a:buClrTx/>
        <a:buSzTx/>
        <a:buFont typeface="Wingdings" charset="2"/>
        <a:buChar char="§"/>
        <a:tabLst/>
        <a:defRPr sz="1867" b="0" i="0" kern="1200" baseline="0">
          <a:solidFill>
            <a:srgbClr val="FFFFFF"/>
          </a:solidFill>
          <a:latin typeface="+mn-lt"/>
          <a:ea typeface="Geneva" charset="0"/>
          <a:cs typeface="+mn-cs"/>
        </a:defRPr>
      </a:lvl3pPr>
      <a:lvl4pPr marL="671983" indent="-335992" algn="l" defTabSz="609585" rtl="0" eaLnBrk="1" fontAlgn="base" hangingPunct="1">
        <a:spcBef>
          <a:spcPts val="0"/>
        </a:spcBef>
        <a:spcAft>
          <a:spcPts val="533"/>
        </a:spcAft>
        <a:buFont typeface="Arial" pitchFamily="34" charset="0"/>
        <a:buChar char="–"/>
        <a:defRPr sz="1867" kern="1200" baseline="0">
          <a:solidFill>
            <a:srgbClr val="FFFFFF"/>
          </a:solidFill>
          <a:latin typeface="+mn-lt"/>
          <a:ea typeface="Geneva" charset="0"/>
          <a:cs typeface="+mn-cs"/>
        </a:defRPr>
      </a:lvl4pPr>
      <a:lvl5pPr marL="671983" indent="-335992" algn="l" defTabSz="609585" rtl="0" eaLnBrk="1" fontAlgn="base" hangingPunct="1">
        <a:spcBef>
          <a:spcPts val="0"/>
        </a:spcBef>
        <a:spcAft>
          <a:spcPts val="533"/>
        </a:spcAft>
        <a:buFont typeface="Arial" pitchFamily="34" charset="0"/>
        <a:buChar char="»"/>
        <a:defRPr sz="1867" kern="1200" baseline="0">
          <a:solidFill>
            <a:srgbClr val="FFFFFF"/>
          </a:solidFill>
          <a:latin typeface="+mn-lt"/>
          <a:ea typeface="Geneva" charset="0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F12E0-A5D1-4EA5-80E9-09281C6920B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3325" y="227013"/>
            <a:ext cx="828675" cy="365125"/>
          </a:xfrm>
          <a:prstGeom prst="rect">
            <a:avLst/>
          </a:prstGeom>
        </p:spPr>
        <p:txBody>
          <a:bodyPr/>
          <a:lstStyle/>
          <a:p>
            <a:fld id="{4A870AB9-8BF5-344B-90A4-7ECB9F42DA2D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 descr="Active FEWS Delft">
            <a:extLst>
              <a:ext uri="{FF2B5EF4-FFF2-40B4-BE49-F238E27FC236}">
                <a16:creationId xmlns:a16="http://schemas.microsoft.com/office/drawing/2014/main" id="{5F75ED02-9D88-4625-9018-7F022EE8B6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7" b="870"/>
          <a:stretch/>
        </p:blipFill>
        <p:spPr bwMode="auto">
          <a:xfrm>
            <a:off x="7885315" y="589643"/>
            <a:ext cx="3612005" cy="216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F757C6-1A59-43A4-A0EA-CDEDB6226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373" y="4227786"/>
            <a:ext cx="3908818" cy="22835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7C7526-9346-42E4-8FE8-0F967EC32758}"/>
              </a:ext>
            </a:extLst>
          </p:cNvPr>
          <p:cNvSpPr txBox="1"/>
          <p:nvPr/>
        </p:nvSpPr>
        <p:spPr>
          <a:xfrm>
            <a:off x="7953808" y="2844228"/>
            <a:ext cx="3095804" cy="24328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AU" sz="1400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Delft-FEWS Australian User Days 2014</a:t>
            </a:r>
          </a:p>
          <a:p>
            <a:r>
              <a:rPr lang="en-AU" sz="1400" baseline="0">
                <a:solidFill>
                  <a:schemeClr val="bg1"/>
                </a:solidFill>
                <a:latin typeface="Arial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B1AED0-DBD1-4033-B4D0-0C29AD45ED11}"/>
              </a:ext>
            </a:extLst>
          </p:cNvPr>
          <p:cNvSpPr txBox="1"/>
          <p:nvPr/>
        </p:nvSpPr>
        <p:spPr>
          <a:xfrm>
            <a:off x="3625373" y="6563942"/>
            <a:ext cx="3220495" cy="29405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AU" sz="1400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Delft-FEWS International User Days 2021</a:t>
            </a:r>
          </a:p>
          <a:p>
            <a:r>
              <a:rPr lang="en-AU" sz="1400" baseline="0">
                <a:solidFill>
                  <a:schemeClr val="bg1"/>
                </a:solidFill>
                <a:latin typeface="Arial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0C08A9D-F19E-4058-8F01-DB28AC3A1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583" y="1198475"/>
            <a:ext cx="4906606" cy="2836488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B99D80E-EBFF-4FE1-BF30-98FA5EA595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00886" y="136586"/>
            <a:ext cx="5003598" cy="420058"/>
          </a:xfrm>
        </p:spPr>
        <p:txBody>
          <a:bodyPr/>
          <a:lstStyle/>
          <a:p>
            <a:r>
              <a:rPr lang="en-AU" sz="2800" dirty="0"/>
              <a:t>Welcome to the Delft-FEWS Community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557E08D-C688-4598-9BF0-9D4754296C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8" b="9949"/>
          <a:stretch/>
        </p:blipFill>
        <p:spPr bwMode="auto">
          <a:xfrm>
            <a:off x="8216879" y="3383734"/>
            <a:ext cx="3612004" cy="217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DFFF4A9-BC42-40CE-B468-225F37CE08C9}"/>
              </a:ext>
            </a:extLst>
          </p:cNvPr>
          <p:cNvSpPr txBox="1"/>
          <p:nvPr/>
        </p:nvSpPr>
        <p:spPr>
          <a:xfrm>
            <a:off x="8302600" y="5655248"/>
            <a:ext cx="3441357" cy="27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AU" sz="1400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Delft-FEWS International User Days 2019</a:t>
            </a:r>
          </a:p>
          <a:p>
            <a:r>
              <a:rPr lang="en-AU" sz="1400" baseline="0">
                <a:solidFill>
                  <a:schemeClr val="bg1"/>
                </a:solidFill>
                <a:latin typeface="Arial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1BF19D-E1A1-45BD-A6B8-09B3538F69AE}"/>
              </a:ext>
            </a:extLst>
          </p:cNvPr>
          <p:cNvSpPr txBox="1"/>
          <p:nvPr/>
        </p:nvSpPr>
        <p:spPr>
          <a:xfrm>
            <a:off x="5368533" y="3570978"/>
            <a:ext cx="1317079" cy="2815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AU" sz="1400" baseline="0">
                <a:solidFill>
                  <a:schemeClr val="bg1"/>
                </a:solidFill>
                <a:latin typeface="Arial"/>
              </a:rPr>
              <a:t>Delft-FEWS </a:t>
            </a:r>
            <a:r>
              <a:rPr lang="en-AU" sz="1400">
                <a:solidFill>
                  <a:schemeClr val="bg1"/>
                </a:solidFill>
                <a:latin typeface="Arial"/>
              </a:rPr>
              <a:t>M</a:t>
            </a:r>
            <a:r>
              <a:rPr lang="en-AU" sz="1400" baseline="0">
                <a:solidFill>
                  <a:schemeClr val="bg1"/>
                </a:solidFill>
                <a:latin typeface="Arial"/>
              </a:rPr>
              <a:t>ap of the world</a:t>
            </a:r>
          </a:p>
        </p:txBody>
      </p:sp>
      <p:pic>
        <p:nvPicPr>
          <p:cNvPr id="10242" name="Picture 2" descr="Delft-FEWS International Userdays 2021">
            <a:extLst>
              <a:ext uri="{FF2B5EF4-FFF2-40B4-BE49-F238E27FC236}">
                <a16:creationId xmlns:a16="http://schemas.microsoft.com/office/drawing/2014/main" id="{C1813140-3B01-4310-B6A3-4A67690AE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430" y="4175229"/>
            <a:ext cx="4170543" cy="233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43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14A256-52ED-49C3-9F2A-5E8D807C3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9500" y="189389"/>
            <a:ext cx="8050324" cy="914400"/>
          </a:xfrm>
        </p:spPr>
        <p:txBody>
          <a:bodyPr/>
          <a:lstStyle/>
          <a:p>
            <a:r>
              <a:rPr lang="en-AU" dirty="0"/>
              <a:t>An initiative of the Delft-FEWS Community Strategy Board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061966-E10D-468C-8833-3FD6EABA7B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0501" y="1652598"/>
            <a:ext cx="4659670" cy="4330679"/>
          </a:xfrm>
        </p:spPr>
        <p:txBody>
          <a:bodyPr/>
          <a:lstStyle/>
          <a:p>
            <a:r>
              <a:rPr lang="en-A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(</a:t>
            </a:r>
            <a:r>
              <a:rPr lang="en-AU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Ian Clayton </a:t>
            </a:r>
            <a:br>
              <a:rPr lang="en-AU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dirty="0"/>
              <a:t>Environment Agency (UK)</a:t>
            </a:r>
            <a:endParaRPr lang="en-A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Update on FEWS Releases and Plans (</a:t>
            </a:r>
            <a:r>
              <a:rPr lang="en-AU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Gerben Boot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– Deltares)</a:t>
            </a: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FEWS Talk (</a:t>
            </a:r>
            <a:r>
              <a:rPr lang="en-AU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Gabe Miller </a:t>
            </a:r>
            <a:br>
              <a:rPr lang="en-AU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– Tennessee Valley Authority (USA)</a:t>
            </a: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Community Breakout </a:t>
            </a:r>
            <a:b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AU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FEWS Community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sz="1800" dirty="0">
              <a:solidFill>
                <a:schemeClr val="accent3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82F4EA-2AAC-4C13-90A7-ECC6E6384CB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3325" y="227013"/>
            <a:ext cx="828675" cy="365125"/>
          </a:xfrm>
        </p:spPr>
        <p:txBody>
          <a:bodyPr/>
          <a:lstStyle/>
          <a:p>
            <a:fld id="{4A870AB9-8BF5-344B-90A4-7ECB9F42DA2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F48D6D71-BB28-46D3-B3E0-4605BAF2D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5909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9D86839D-D742-422F-BC47-1267664A1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8179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2FBADA-BA95-4395-8AC6-D3307D872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914" y="1652598"/>
            <a:ext cx="6477695" cy="493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446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E2C7D6-CDCA-48EB-BC47-42E8F88234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948" y="2368258"/>
            <a:ext cx="5615504" cy="1079847"/>
          </a:xfrm>
        </p:spPr>
        <p:txBody>
          <a:bodyPr/>
          <a:lstStyle/>
          <a:p>
            <a:r>
              <a:rPr lang="en-AU" dirty="0"/>
              <a:t>Gabe Miller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A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Geneva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400" dirty="0">
                <a:solidFill>
                  <a:prstClr val="white"/>
                </a:solidFill>
                <a:latin typeface="Arial"/>
              </a:rPr>
              <a:t>TVA FEWS System and the Open Archive</a:t>
            </a:r>
            <a:endParaRPr kumimoji="0" lang="en-A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Geneva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A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Geneva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DB9C9B-B0B2-434C-9A10-D7DAE694F198}"/>
              </a:ext>
            </a:extLst>
          </p:cNvPr>
          <p:cNvSpPr txBox="1"/>
          <p:nvPr/>
        </p:nvSpPr>
        <p:spPr>
          <a:xfrm rot="10800000" flipV="1">
            <a:off x="10473079" y="6770916"/>
            <a:ext cx="167994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Photo: Jason O’Brien/EPA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AAEDCD-8C22-4CB8-B74A-D82086554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45" y="151968"/>
            <a:ext cx="2682925" cy="111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253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198895" y="275304"/>
            <a:ext cx="5022700" cy="1203149"/>
          </a:xfrm>
        </p:spPr>
        <p:txBody>
          <a:bodyPr/>
          <a:lstStyle/>
          <a:p>
            <a:r>
              <a:rPr lang="en-AU" sz="3200" b="1" dirty="0"/>
              <a:t>Now to meet the community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4039CA-AFF8-49B7-9D06-98812D93C684}"/>
              </a:ext>
            </a:extLst>
          </p:cNvPr>
          <p:cNvSpPr txBox="1"/>
          <p:nvPr/>
        </p:nvSpPr>
        <p:spPr>
          <a:xfrm>
            <a:off x="1452039" y="1980307"/>
            <a:ext cx="6690632" cy="1477328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questions to start the discussions</a:t>
            </a:r>
          </a:p>
          <a:p>
            <a:pPr marL="342900" indent="-342900">
              <a:buFont typeface="+mj-lt"/>
              <a:buAutoNum type="arabicPeriod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538163" indent="-358775">
              <a:buFont typeface="Wingdings" panose="05000000000000000000" pitchFamily="2" charset="2"/>
              <a:buChar char="Ø"/>
            </a:pPr>
            <a:r>
              <a:rPr lang="en-AU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We’re interested in exploring what makes FEWS work for you as a user and for your organisation.</a:t>
            </a:r>
          </a:p>
          <a:p>
            <a:pPr marL="179388"/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6C24F-CA32-401B-9899-B8AD56ACFEC1}"/>
              </a:ext>
            </a:extLst>
          </p:cNvPr>
          <p:cNvSpPr txBox="1"/>
          <p:nvPr/>
        </p:nvSpPr>
        <p:spPr>
          <a:xfrm>
            <a:off x="1452039" y="4288631"/>
            <a:ext cx="6690632" cy="1754326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bg2"/>
                </a:solidFill>
              </a:rPr>
              <a:t>The Delft-FEWS community..</a:t>
            </a:r>
          </a:p>
          <a:p>
            <a:endParaRPr lang="en-A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chemeClr val="accent3"/>
                </a:solidFill>
              </a:rPr>
              <a:t>What is your favourite or most prominent feature in FEWS?</a:t>
            </a:r>
            <a:endParaRPr lang="en-AU" b="1" dirty="0">
              <a:solidFill>
                <a:schemeClr val="accent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chemeClr val="accent3"/>
                </a:solidFill>
              </a:rPr>
              <a:t>How does your organization use (or would like to use) the FEWS Archive?</a:t>
            </a:r>
            <a:endParaRPr lang="en-AU" b="1" dirty="0">
              <a:solidFill>
                <a:schemeClr val="accent3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D312451-DD20-4A30-AF0E-C2CF167D0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45" y="151968"/>
            <a:ext cx="2682925" cy="111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38581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Bureau Palette">
      <a:dk1>
        <a:sysClr val="windowText" lastClr="000000"/>
      </a:dk1>
      <a:lt1>
        <a:sysClr val="window" lastClr="FFFFFF"/>
      </a:lt1>
      <a:dk2>
        <a:srgbClr val="34657F"/>
      </a:dk2>
      <a:lt2>
        <a:srgbClr val="ABC7CA"/>
      </a:lt2>
      <a:accent1>
        <a:srgbClr val="00AFD7"/>
      </a:accent1>
      <a:accent2>
        <a:srgbClr val="707372"/>
      </a:accent2>
      <a:accent3>
        <a:srgbClr val="C4D600"/>
      </a:accent3>
      <a:accent4>
        <a:srgbClr val="671E75"/>
      </a:accent4>
      <a:accent5>
        <a:srgbClr val="A9C47F"/>
      </a:accent5>
      <a:accent6>
        <a:srgbClr val="FFA300"/>
      </a:accent6>
      <a:hlink>
        <a:srgbClr val="00AFD7"/>
      </a:hlink>
      <a:folHlink>
        <a:srgbClr val="671E75"/>
      </a:folHlink>
    </a:clrScheme>
    <a:fontScheme name="BOM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400" baseline="0" dirty="0" smtClean="0">
            <a:solidFill>
              <a:schemeClr val="bg1"/>
            </a:solidFill>
            <a:latin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BOM COLOURS">
      <a:dk1>
        <a:srgbClr val="001F42"/>
      </a:dk1>
      <a:lt1>
        <a:srgbClr val="FFFFFF"/>
      </a:lt1>
      <a:dk2>
        <a:srgbClr val="001F42"/>
      </a:dk2>
      <a:lt2>
        <a:srgbClr val="FFFFFF"/>
      </a:lt2>
      <a:accent1>
        <a:srgbClr val="00AFD7"/>
      </a:accent1>
      <a:accent2>
        <a:srgbClr val="C4D600"/>
      </a:accent2>
      <a:accent3>
        <a:srgbClr val="FFA300"/>
      </a:accent3>
      <a:accent4>
        <a:srgbClr val="671E75"/>
      </a:accent4>
      <a:accent5>
        <a:srgbClr val="FEDD00"/>
      </a:accent5>
      <a:accent6>
        <a:srgbClr val="00B388"/>
      </a:accent6>
      <a:hlink>
        <a:srgbClr val="FFFFFF"/>
      </a:hlink>
      <a:folHlink>
        <a:srgbClr val="FFFFFF"/>
      </a:folHlink>
    </a:clrScheme>
    <a:fontScheme name="BOM FONT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400" baseline="0" dirty="0" smtClean="0">
            <a:solidFill>
              <a:schemeClr val="bg1"/>
            </a:solidFill>
            <a:latin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ark blue synoptic map.potx" id="{05FAC6E6-79A4-4FED-BEA0-703D842656D8}" vid="{3201F5CB-8ECD-46C2-8194-D1185E472AB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2f5a79f05a74adc8f0cc859c92f9152 xmlns="b41f41a6-806b-49ae-b933-3984c367ebbe">
      <Terms xmlns="http://schemas.microsoft.com/office/infopath/2007/PartnerControls">
        <TermInfo xmlns="http://schemas.microsoft.com/office/infopath/2007/PartnerControls">
          <TermName xmlns="http://schemas.microsoft.com/office/infopath/2007/PartnerControls">Unknown</TermName>
          <TermId xmlns="http://schemas.microsoft.com/office/infopath/2007/PartnerControls">c3ec8fb2-b48f-4072-a3d2-26995d80d7f7</TermId>
        </TermInfo>
      </Terms>
    </l2f5a79f05a74adc8f0cc859c92f9152>
    <File_x0020_Class xmlns="b41f41a6-806b-49ae-b933-3984c367ebbe" xsi:nil="true"/>
    <File_x0020_Category xmlns="b41f41a6-806b-49ae-b933-3984c367ebbe" xsi:nil="true"/>
    <SiteKeyword xmlns="b41f41a6-806b-49ae-b933-3984c367ebbe">Flood, Tsunami, Storm Serge</SiteKeyword>
    <TaxCatchAll xmlns="b41f41a6-806b-49ae-b933-3984c367ebbe">
      <Value>2</Value>
    </TaxCatchAll>
    <Amount xmlns="8432dcce-ec2a-4a29-8dd7-992041c9bb1d" xsi:nil="true"/>
    <lcf76f155ced4ddcb4097134ff3c332f xmlns="8432dcce-ec2a-4a29-8dd7-992041c9bb1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oM Presentation" ma:contentTypeID="0x01010063BBCE2887B8FB41AED79822437DD2DC0079A7992040CFD349A242CE64C5CE1B63" ma:contentTypeVersion="12" ma:contentTypeDescription="BoM Document Content Type is the base content type used to control all Bureau managed presentations." ma:contentTypeScope="" ma:versionID="1f3f235d2c42c4f31ac00e5671594b70">
  <xsd:schema xmlns:xsd="http://www.w3.org/2001/XMLSchema" xmlns:xs="http://www.w3.org/2001/XMLSchema" xmlns:p="http://schemas.microsoft.com/office/2006/metadata/properties" xmlns:ns2="b41f41a6-806b-49ae-b933-3984c367ebbe" xmlns:ns3="8432dcce-ec2a-4a29-8dd7-992041c9bb1d" targetNamespace="http://schemas.microsoft.com/office/2006/metadata/properties" ma:root="true" ma:fieldsID="36f4e00fe148c7b6bde6a185212bb45f" ns2:_="" ns3:_="">
    <xsd:import namespace="b41f41a6-806b-49ae-b933-3984c367ebbe"/>
    <xsd:import namespace="8432dcce-ec2a-4a29-8dd7-992041c9bb1d"/>
    <xsd:element name="properties">
      <xsd:complexType>
        <xsd:sequence>
          <xsd:element name="documentManagement">
            <xsd:complexType>
              <xsd:all>
                <xsd:element ref="ns2:File_x0020_Category" minOccurs="0"/>
                <xsd:element ref="ns2:File_x0020_Class" minOccurs="0"/>
                <xsd:element ref="ns2:l2f5a79f05a74adc8f0cc859c92f9152" minOccurs="0"/>
                <xsd:element ref="ns2:TaxCatchAll" minOccurs="0"/>
                <xsd:element ref="ns2:TaxCatchAllLabel" minOccurs="0"/>
                <xsd:element ref="ns2:SiteKeyword" minOccurs="0"/>
                <xsd:element ref="ns3:Amount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f41a6-806b-49ae-b933-3984c367ebbe" elementFormDefault="qualified">
    <xsd:import namespace="http://schemas.microsoft.com/office/2006/documentManagement/types"/>
    <xsd:import namespace="http://schemas.microsoft.com/office/infopath/2007/PartnerControls"/>
    <xsd:element name="File_x0020_Category" ma:index="2" nillable="true" ma:displayName="FTSS Category" ma:format="Dropdown" ma:internalName="File_x0020_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ministration"/>
                    <xsd:enumeration value="Business Case"/>
                    <xsd:enumeration value="BCP (Business Continuity Plan)"/>
                    <xsd:enumeration value="Communications (internal)"/>
                    <xsd:enumeration value="Communications (External)"/>
                    <xsd:enumeration value="Data"/>
                    <xsd:enumeration value="Fatigue/Rostering"/>
                    <xsd:enumeration value="Finance"/>
                    <xsd:enumeration value="Flood Monitoring"/>
                    <xsd:enumeration value="Flood Operations"/>
                    <xsd:enumeration value="Flood Scenarios"/>
                    <xsd:enumeration value="Flood Services &amp; Development"/>
                    <xsd:enumeration value="Flood Warning"/>
                    <xsd:enumeration value="Flood Watch"/>
                    <xsd:enumeration value="Forecasting/HyFS"/>
                    <xsd:enumeration value="Incident Management"/>
                    <xsd:enumeration value="National Situation Review"/>
                    <xsd:enumeration value="Post-Event"/>
                    <xsd:enumeration value="Planning"/>
                    <xsd:enumeration value="Policy"/>
                    <xsd:enumeration value="Presentation"/>
                    <xsd:enumeration value="Procedures"/>
                    <xsd:enumeration value="Stakeholder Engagement"/>
                    <xsd:enumeration value="Training &amp; Development"/>
                    <xsd:enumeration value="Travel"/>
                    <xsd:enumeration value="Verification"/>
                    <xsd:enumeration value="Workplace Health &amp; Safety"/>
                  </xsd:restriction>
                </xsd:simpleType>
              </xsd:element>
            </xsd:sequence>
          </xsd:extension>
        </xsd:complexContent>
      </xsd:complexType>
    </xsd:element>
    <xsd:element name="File_x0020_Class" ma:index="3" nillable="true" ma:displayName="File Class" ma:format="Dropdown" ma:internalName="File_x0020_Clas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genda"/>
                    <xsd:enumeration value="agreement"/>
                    <xsd:enumeration value="brief"/>
                    <xsd:enumeration value="bulletin"/>
                    <xsd:enumeration value="Catchment Guide"/>
                    <xsd:enumeration value="checklist"/>
                    <xsd:enumeration value="contract/contractors"/>
                    <xsd:enumeration value="correspondence"/>
                    <xsd:enumeration value="data file"/>
                    <xsd:enumeration value="diagram"/>
                    <xsd:enumeration value="fact/cheat sheet"/>
                    <xsd:enumeration value="FAQ's"/>
                    <xsd:enumeration value="flow chart"/>
                    <xsd:enumeration value="form"/>
                    <xsd:enumeration value="FWC Update"/>
                    <xsd:enumeration value="graph"/>
                    <xsd:enumeration value="guide"/>
                    <xsd:enumeration value="How-to Guide"/>
                    <xsd:enumeration value="image"/>
                    <xsd:enumeration value="letter"/>
                    <xsd:enumeration value="manual"/>
                    <xsd:enumeration value="map"/>
                    <xsd:enumeration value="media release"/>
                    <xsd:enumeration value="memo"/>
                    <xsd:enumeration value="minutes"/>
                    <xsd:enumeration value="newsletter"/>
                    <xsd:enumeration value="Operations Guide"/>
                    <xsd:enumeration value="photo"/>
                    <xsd:enumeration value="policy/procedure"/>
                    <xsd:enumeration value="presentation"/>
                    <xsd:enumeration value="proposal"/>
                    <xsd:enumeration value="publication"/>
                    <xsd:enumeration value="quote"/>
                    <xsd:enumeration value="receipt"/>
                    <xsd:enumeration value="register"/>
                    <xsd:enumeration value="report"/>
                    <xsd:enumeration value="Risk Assessment"/>
                    <xsd:enumeration value="roster"/>
                    <xsd:enumeration value="spreadsheet"/>
                    <xsd:enumeration value="Talking Points"/>
                    <xsd:enumeration value="template"/>
                    <xsd:enumeration value="training material"/>
                    <xsd:enumeration value="video/video transcript"/>
                  </xsd:restriction>
                </xsd:simpleType>
              </xsd:element>
            </xsd:sequence>
          </xsd:extension>
        </xsd:complexContent>
      </xsd:complexType>
    </xsd:element>
    <xsd:element name="l2f5a79f05a74adc8f0cc859c92f9152" ma:index="8" nillable="true" ma:taxonomy="true" ma:internalName="l2f5a79f05a74adc8f0cc859c92f9152" ma:taxonomyFieldName="RecordActivity" ma:displayName="Record Activity" ma:default="33;#Unknown|c3ec8fb2-b48f-4072-a3d2-26995d80d7f7" ma:fieldId="{52f5a79f-05a7-4adc-8f0c-c859c92f9152}" ma:sspId="ec9612d0-dc94-4ffe-ad7d-ed54524ecfd4" ma:termSetId="2edc4fbf-5846-4093-a4e9-2dc17d184c0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7af05979-16ee-4af2-b3f9-432798546dda}" ma:internalName="TaxCatchAll" ma:showField="CatchAllData" ma:web="b41f41a6-806b-49ae-b933-3984c367eb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7af05979-16ee-4af2-b3f9-432798546dda}" ma:internalName="TaxCatchAllLabel" ma:readOnly="true" ma:showField="CatchAllDataLabel" ma:web="b41f41a6-806b-49ae-b933-3984c367eb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iteKeyword" ma:index="12" nillable="true" ma:displayName="Site Keyword" ma:default="Flood, Tsunami, Storm Serge" ma:description="Site keywords with semicolon(;) delimiter." ma:hidden="true" ma:internalName="SiteKeyword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32dcce-ec2a-4a29-8dd7-992041c9bb1d" elementFormDefault="qualified">
    <xsd:import namespace="http://schemas.microsoft.com/office/2006/documentManagement/types"/>
    <xsd:import namespace="http://schemas.microsoft.com/office/infopath/2007/PartnerControls"/>
    <xsd:element name="Amount" ma:index="15" nillable="true" ma:displayName="Amount" ma:format="$123,456.00 (Australia)" ma:LCID="3081" ma:internalName="Amount">
      <xsd:simpleType>
        <xsd:restriction base="dms:Currency"/>
      </xsd:simpleType>
    </xsd:element>
    <xsd:element name="lcf76f155ced4ddcb4097134ff3c332f" ma:index="16" nillable="true" ma:displayName="Image Tags_0" ma:hidden="true" ma:internalName="lcf76f155ced4ddcb4097134ff3c332f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Commen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68263B-FE1A-4022-B077-27546766E60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8432dcce-ec2a-4a29-8dd7-992041c9bb1d"/>
    <ds:schemaRef ds:uri="b41f41a6-806b-49ae-b933-3984c367ebb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DDBCE07-D3A9-48C8-AC7C-953D629587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1f41a6-806b-49ae-b933-3984c367ebbe"/>
    <ds:schemaRef ds:uri="8432dcce-ec2a-4a29-8dd7-992041c9bb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ED1875-5DEB-406F-983B-C551D5838B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119</Words>
  <Application>Microsoft Office PowerPoint</Application>
  <PresentationFormat>Widescreen</PresentationFormat>
  <Paragraphs>34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Lucida Grande</vt:lpstr>
      <vt:lpstr>Open Sans</vt:lpstr>
      <vt:lpstr>Wingdings</vt:lpstr>
      <vt:lpstr>1_Office Theme</vt:lpstr>
      <vt:lpstr>2_Office Theme</vt:lpstr>
      <vt:lpstr>PowerPoint Presentation</vt:lpstr>
      <vt:lpstr>An initiative of the Delft-FEWS Community Strategy Board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Smith</dc:creator>
  <cp:lastModifiedBy>Ilonka ten Broeke</cp:lastModifiedBy>
  <cp:revision>6</cp:revision>
  <cp:lastPrinted>2022-01-27T07:04:31Z</cp:lastPrinted>
  <dcterms:created xsi:type="dcterms:W3CDTF">2019-03-28T02:17:48Z</dcterms:created>
  <dcterms:modified xsi:type="dcterms:W3CDTF">2022-10-04T11:43:28Z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0x01010063BBCE2887B8FB41AED79822437DD2DC0079A7992040CFD349A242CE64C5CE1B63</vt:lpwstr>
  </property>
  <property fmtid="{D5CDD505-2E9C-101B-9397-08002B2CF9AE}" pid="3" name="RecordActivity">
    <vt:lpwstr>2;#Unknown|c3ec8fb2-b48f-4072-a3d2-26995d80d7f7</vt:lpwstr>
  </property>
  <property fmtid="{D5CDD505-2E9C-101B-9397-08002B2CF9AE}" pid="4" name="TaxKeyword">
    <vt:lpwstr/>
  </property>
  <property fmtid="{D5CDD505-2E9C-101B-9397-08002B2CF9AE}" pid="5" name="TaxKeywordTaxHTField">
    <vt:lpwstr/>
  </property>
  <property fmtid="{D5CDD505-2E9C-101B-9397-08002B2CF9AE}" pid="6" name="MediaServiceImageTags">
    <vt:lpwstr/>
  </property>
</Properties>
</file>