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60" r:id="rId5"/>
    <p:sldId id="298" r:id="rId6"/>
    <p:sldId id="813" r:id="rId7"/>
    <p:sldId id="307" r:id="rId8"/>
    <p:sldId id="815" r:id="rId9"/>
    <p:sldId id="816" r:id="rId10"/>
    <p:sldId id="787" r:id="rId1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  <a:srgbClr val="FFFFFF"/>
    <a:srgbClr val="C0C0C0"/>
    <a:srgbClr val="707070"/>
    <a:srgbClr val="00B389"/>
    <a:srgbClr val="F1F3FD"/>
    <a:srgbClr val="0D38E0"/>
    <a:srgbClr val="080C80"/>
    <a:srgbClr val="0EA2ED"/>
    <a:srgbClr val="00DD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906725-51CF-437B-A498-F7D27B2D6A67}" v="24" dt="2023-06-07T08:45:42.8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ijl, gemiddeld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301B821-A1FF-4177-AEE7-76D212191A09}" styleName="Stijl, gemiddeld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8850" autoAdjust="0"/>
  </p:normalViewPr>
  <p:slideViewPr>
    <p:cSldViewPr snapToGrid="0" showGuides="1">
      <p:cViewPr varScale="1">
        <p:scale>
          <a:sx n="102" d="100"/>
          <a:sy n="102" d="100"/>
        </p:scale>
        <p:origin x="89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367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rben Boot" userId="db373ba1-24c0-4042-aad5-e0c640488fcc" providerId="ADAL" clId="{4E906725-51CF-437B-A498-F7D27B2D6A67}"/>
    <pc:docChg chg="undo custSel addSld delSld modSld">
      <pc:chgData name="Gerben Boot" userId="db373ba1-24c0-4042-aad5-e0c640488fcc" providerId="ADAL" clId="{4E906725-51CF-437B-A498-F7D27B2D6A67}" dt="2023-06-08T06:42:48.889" v="417" actId="20577"/>
      <pc:docMkLst>
        <pc:docMk/>
      </pc:docMkLst>
      <pc:sldChg chg="modSp mod">
        <pc:chgData name="Gerben Boot" userId="db373ba1-24c0-4042-aad5-e0c640488fcc" providerId="ADAL" clId="{4E906725-51CF-437B-A498-F7D27B2D6A67}" dt="2023-06-07T08:34:06.665" v="28" actId="6549"/>
        <pc:sldMkLst>
          <pc:docMk/>
          <pc:sldMk cId="1848310190" sldId="260"/>
        </pc:sldMkLst>
        <pc:spChg chg="mod">
          <ac:chgData name="Gerben Boot" userId="db373ba1-24c0-4042-aad5-e0c640488fcc" providerId="ADAL" clId="{4E906725-51CF-437B-A498-F7D27B2D6A67}" dt="2023-06-07T08:34:06.665" v="28" actId="6549"/>
          <ac:spMkLst>
            <pc:docMk/>
            <pc:sldMk cId="1848310190" sldId="260"/>
            <ac:spMk id="6" creationId="{ED010081-142B-471A-8A79-433EA62F4E0C}"/>
          </ac:spMkLst>
        </pc:spChg>
        <pc:spChg chg="mod">
          <ac:chgData name="Gerben Boot" userId="db373ba1-24c0-4042-aad5-e0c640488fcc" providerId="ADAL" clId="{4E906725-51CF-437B-A498-F7D27B2D6A67}" dt="2023-06-07T08:32:44.641" v="7" actId="20577"/>
          <ac:spMkLst>
            <pc:docMk/>
            <pc:sldMk cId="1848310190" sldId="260"/>
            <ac:spMk id="7" creationId="{838C8FD7-55FC-4DBD-825A-309E45D66332}"/>
          </ac:spMkLst>
        </pc:spChg>
        <pc:spChg chg="mod">
          <ac:chgData name="Gerben Boot" userId="db373ba1-24c0-4042-aad5-e0c640488fcc" providerId="ADAL" clId="{4E906725-51CF-437B-A498-F7D27B2D6A67}" dt="2023-06-07T08:32:51.744" v="17" actId="20577"/>
          <ac:spMkLst>
            <pc:docMk/>
            <pc:sldMk cId="1848310190" sldId="260"/>
            <ac:spMk id="14" creationId="{D510B812-7AC5-475D-ACB5-69A9EF35AE06}"/>
          </ac:spMkLst>
        </pc:spChg>
      </pc:sldChg>
      <pc:sldChg chg="del">
        <pc:chgData name="Gerben Boot" userId="db373ba1-24c0-4042-aad5-e0c640488fcc" providerId="ADAL" clId="{4E906725-51CF-437B-A498-F7D27B2D6A67}" dt="2023-06-07T08:35:19.410" v="77" actId="47"/>
        <pc:sldMkLst>
          <pc:docMk/>
          <pc:sldMk cId="76754258" sldId="264"/>
        </pc:sldMkLst>
      </pc:sldChg>
      <pc:sldChg chg="modSp mod">
        <pc:chgData name="Gerben Boot" userId="db373ba1-24c0-4042-aad5-e0c640488fcc" providerId="ADAL" clId="{4E906725-51CF-437B-A498-F7D27B2D6A67}" dt="2023-06-07T08:34:47.898" v="74" actId="20577"/>
        <pc:sldMkLst>
          <pc:docMk/>
          <pc:sldMk cId="3454861042" sldId="298"/>
        </pc:sldMkLst>
        <pc:spChg chg="mod">
          <ac:chgData name="Gerben Boot" userId="db373ba1-24c0-4042-aad5-e0c640488fcc" providerId="ADAL" clId="{4E906725-51CF-437B-A498-F7D27B2D6A67}" dt="2023-06-07T08:34:47.898" v="74" actId="20577"/>
          <ac:spMkLst>
            <pc:docMk/>
            <pc:sldMk cId="3454861042" sldId="298"/>
            <ac:spMk id="3" creationId="{7AA02A56-F306-4BD9-9AE4-F7B81DD8740E}"/>
          </ac:spMkLst>
        </pc:spChg>
        <pc:spChg chg="mod">
          <ac:chgData name="Gerben Boot" userId="db373ba1-24c0-4042-aad5-e0c640488fcc" providerId="ADAL" clId="{4E906725-51CF-437B-A498-F7D27B2D6A67}" dt="2023-06-07T08:33:44.688" v="24" actId="20577"/>
          <ac:spMkLst>
            <pc:docMk/>
            <pc:sldMk cId="3454861042" sldId="298"/>
            <ac:spMk id="4" creationId="{4D19F8B8-12BA-4EEB-A5B6-FA7BD725F2A6}"/>
          </ac:spMkLst>
        </pc:spChg>
      </pc:sldChg>
      <pc:sldChg chg="addSp delSp modSp add mod">
        <pc:chgData name="Gerben Boot" userId="db373ba1-24c0-4042-aad5-e0c640488fcc" providerId="ADAL" clId="{4E906725-51CF-437B-A498-F7D27B2D6A67}" dt="2023-06-07T08:37:33.876" v="159" actId="113"/>
        <pc:sldMkLst>
          <pc:docMk/>
          <pc:sldMk cId="2480813572" sldId="307"/>
        </pc:sldMkLst>
        <pc:spChg chg="mod">
          <ac:chgData name="Gerben Boot" userId="db373ba1-24c0-4042-aad5-e0c640488fcc" providerId="ADAL" clId="{4E906725-51CF-437B-A498-F7D27B2D6A67}" dt="2023-06-07T08:37:33.876" v="159" actId="113"/>
          <ac:spMkLst>
            <pc:docMk/>
            <pc:sldMk cId="2480813572" sldId="307"/>
            <ac:spMk id="2" creationId="{CEC78123-14E0-43BC-A6E3-7C5C1E5B4FFA}"/>
          </ac:spMkLst>
        </pc:spChg>
        <pc:spChg chg="add mod">
          <ac:chgData name="Gerben Boot" userId="db373ba1-24c0-4042-aad5-e0c640488fcc" providerId="ADAL" clId="{4E906725-51CF-437B-A498-F7D27B2D6A67}" dt="2023-06-07T08:35:48.380" v="80"/>
          <ac:spMkLst>
            <pc:docMk/>
            <pc:sldMk cId="2480813572" sldId="307"/>
            <ac:spMk id="3" creationId="{DDF0EF99-DD41-9C74-1EC2-0958830DB5EC}"/>
          </ac:spMkLst>
        </pc:spChg>
        <pc:spChg chg="del">
          <ac:chgData name="Gerben Boot" userId="db373ba1-24c0-4042-aad5-e0c640488fcc" providerId="ADAL" clId="{4E906725-51CF-437B-A498-F7D27B2D6A67}" dt="2023-06-07T08:35:46.821" v="79" actId="478"/>
          <ac:spMkLst>
            <pc:docMk/>
            <pc:sldMk cId="2480813572" sldId="307"/>
            <ac:spMk id="32" creationId="{545591B3-DDFB-0CC8-E1D1-92FDA9948149}"/>
          </ac:spMkLst>
        </pc:spChg>
        <pc:picChg chg="add mod">
          <ac:chgData name="Gerben Boot" userId="db373ba1-24c0-4042-aad5-e0c640488fcc" providerId="ADAL" clId="{4E906725-51CF-437B-A498-F7D27B2D6A67}" dt="2023-06-07T08:36:38.569" v="112"/>
          <ac:picMkLst>
            <pc:docMk/>
            <pc:sldMk cId="2480813572" sldId="307"/>
            <ac:picMk id="4" creationId="{97EE5E03-BE8A-3D72-AF6D-8982D9590460}"/>
          </ac:picMkLst>
        </pc:picChg>
        <pc:picChg chg="mod">
          <ac:chgData name="Gerben Boot" userId="db373ba1-24c0-4042-aad5-e0c640488fcc" providerId="ADAL" clId="{4E906725-51CF-437B-A498-F7D27B2D6A67}" dt="2023-06-07T08:36:44.148" v="139" actId="1036"/>
          <ac:picMkLst>
            <pc:docMk/>
            <pc:sldMk cId="2480813572" sldId="307"/>
            <ac:picMk id="21" creationId="{FD6EDB74-81CE-2B52-B061-E979D3096231}"/>
          </ac:picMkLst>
        </pc:picChg>
        <pc:picChg chg="del">
          <ac:chgData name="Gerben Boot" userId="db373ba1-24c0-4042-aad5-e0c640488fcc" providerId="ADAL" clId="{4E906725-51CF-437B-A498-F7D27B2D6A67}" dt="2023-06-07T08:35:51.064" v="81" actId="478"/>
          <ac:picMkLst>
            <pc:docMk/>
            <pc:sldMk cId="2480813572" sldId="307"/>
            <ac:picMk id="43" creationId="{6E5C4DEE-DF1E-4C4B-93FC-CE0B05103F5B}"/>
          </ac:picMkLst>
        </pc:picChg>
      </pc:sldChg>
      <pc:sldChg chg="del">
        <pc:chgData name="Gerben Boot" userId="db373ba1-24c0-4042-aad5-e0c640488fcc" providerId="ADAL" clId="{4E906725-51CF-437B-A498-F7D27B2D6A67}" dt="2023-06-07T08:38:42.645" v="189" actId="47"/>
        <pc:sldMkLst>
          <pc:docMk/>
          <pc:sldMk cId="2855277780" sldId="788"/>
        </pc:sldMkLst>
      </pc:sldChg>
      <pc:sldChg chg="del">
        <pc:chgData name="Gerben Boot" userId="db373ba1-24c0-4042-aad5-e0c640488fcc" providerId="ADAL" clId="{4E906725-51CF-437B-A498-F7D27B2D6A67}" dt="2023-06-07T08:44:46.957" v="362" actId="47"/>
        <pc:sldMkLst>
          <pc:docMk/>
          <pc:sldMk cId="1806306136" sldId="789"/>
        </pc:sldMkLst>
      </pc:sldChg>
      <pc:sldChg chg="del">
        <pc:chgData name="Gerben Boot" userId="db373ba1-24c0-4042-aad5-e0c640488fcc" providerId="ADAL" clId="{4E906725-51CF-437B-A498-F7D27B2D6A67}" dt="2023-06-07T08:44:50.205" v="363" actId="47"/>
        <pc:sldMkLst>
          <pc:docMk/>
          <pc:sldMk cId="649091003" sldId="790"/>
        </pc:sldMkLst>
      </pc:sldChg>
      <pc:sldChg chg="del">
        <pc:chgData name="Gerben Boot" userId="db373ba1-24c0-4042-aad5-e0c640488fcc" providerId="ADAL" clId="{4E906725-51CF-437B-A498-F7D27B2D6A67}" dt="2023-06-07T08:45:34.777" v="369" actId="47"/>
        <pc:sldMkLst>
          <pc:docMk/>
          <pc:sldMk cId="1606916683" sldId="791"/>
        </pc:sldMkLst>
      </pc:sldChg>
      <pc:sldChg chg="addSp delSp modSp add mod">
        <pc:chgData name="Gerben Boot" userId="db373ba1-24c0-4042-aad5-e0c640488fcc" providerId="ADAL" clId="{4E906725-51CF-437B-A498-F7D27B2D6A67}" dt="2023-06-07T08:35:17.228" v="76"/>
        <pc:sldMkLst>
          <pc:docMk/>
          <pc:sldMk cId="1733496112" sldId="813"/>
        </pc:sldMkLst>
        <pc:spChg chg="del">
          <ac:chgData name="Gerben Boot" userId="db373ba1-24c0-4042-aad5-e0c640488fcc" providerId="ADAL" clId="{4E906725-51CF-437B-A498-F7D27B2D6A67}" dt="2023-06-07T08:33:54.361" v="25" actId="478"/>
          <ac:spMkLst>
            <pc:docMk/>
            <pc:sldMk cId="1733496112" sldId="813"/>
            <ac:spMk id="5" creationId="{60807843-0663-4B12-98D1-3F0C59A524D7}"/>
          </ac:spMkLst>
        </pc:spChg>
        <pc:spChg chg="add mod">
          <ac:chgData name="Gerben Boot" userId="db373ba1-24c0-4042-aad5-e0c640488fcc" providerId="ADAL" clId="{4E906725-51CF-437B-A498-F7D27B2D6A67}" dt="2023-06-07T08:33:54.640" v="26"/>
          <ac:spMkLst>
            <pc:docMk/>
            <pc:sldMk cId="1733496112" sldId="813"/>
            <ac:spMk id="7" creationId="{31D11ACD-A765-F896-B56C-00E03222022E}"/>
          </ac:spMkLst>
        </pc:spChg>
        <pc:picChg chg="add mod">
          <ac:chgData name="Gerben Boot" userId="db373ba1-24c0-4042-aad5-e0c640488fcc" providerId="ADAL" clId="{4E906725-51CF-437B-A498-F7D27B2D6A67}" dt="2023-06-07T08:35:17.228" v="76"/>
          <ac:picMkLst>
            <pc:docMk/>
            <pc:sldMk cId="1733496112" sldId="813"/>
            <ac:picMk id="8" creationId="{F1DCE3F9-30FD-252B-94DD-0C72384E0043}"/>
          </ac:picMkLst>
        </pc:picChg>
        <pc:picChg chg="del">
          <ac:chgData name="Gerben Boot" userId="db373ba1-24c0-4042-aad5-e0c640488fcc" providerId="ADAL" clId="{4E906725-51CF-437B-A498-F7D27B2D6A67}" dt="2023-06-07T08:35:09.606" v="75" actId="478"/>
          <ac:picMkLst>
            <pc:docMk/>
            <pc:sldMk cId="1733496112" sldId="813"/>
            <ac:picMk id="9" creationId="{EF984078-8989-4F93-9783-BF145F223774}"/>
          </ac:picMkLst>
        </pc:picChg>
      </pc:sldChg>
      <pc:sldChg chg="addSp delSp modSp add del mod modClrScheme chgLayout modNotesTx">
        <pc:chgData name="Gerben Boot" userId="db373ba1-24c0-4042-aad5-e0c640488fcc" providerId="ADAL" clId="{4E906725-51CF-437B-A498-F7D27B2D6A67}" dt="2023-06-07T08:45:29.105" v="368" actId="47"/>
        <pc:sldMkLst>
          <pc:docMk/>
          <pc:sldMk cId="3461189218" sldId="814"/>
        </pc:sldMkLst>
        <pc:spChg chg="del mod ord">
          <ac:chgData name="Gerben Boot" userId="db373ba1-24c0-4042-aad5-e0c640488fcc" providerId="ADAL" clId="{4E906725-51CF-437B-A498-F7D27B2D6A67}" dt="2023-06-07T08:40:21.187" v="197"/>
          <ac:spMkLst>
            <pc:docMk/>
            <pc:sldMk cId="3461189218" sldId="814"/>
            <ac:spMk id="2" creationId="{CEF8F3E1-3F70-62E8-BBCE-3A3B32F50439}"/>
          </ac:spMkLst>
        </pc:spChg>
        <pc:spChg chg="mod ord">
          <ac:chgData name="Gerben Boot" userId="db373ba1-24c0-4042-aad5-e0c640488fcc" providerId="ADAL" clId="{4E906725-51CF-437B-A498-F7D27B2D6A67}" dt="2023-06-07T08:40:59.645" v="207" actId="700"/>
          <ac:spMkLst>
            <pc:docMk/>
            <pc:sldMk cId="3461189218" sldId="814"/>
            <ac:spMk id="3" creationId="{58797826-B2F8-424D-A9CE-2A51CECCD14B}"/>
          </ac:spMkLst>
        </pc:spChg>
        <pc:spChg chg="mod ord">
          <ac:chgData name="Gerben Boot" userId="db373ba1-24c0-4042-aad5-e0c640488fcc" providerId="ADAL" clId="{4E906725-51CF-437B-A498-F7D27B2D6A67}" dt="2023-06-07T08:40:59.645" v="207" actId="700"/>
          <ac:spMkLst>
            <pc:docMk/>
            <pc:sldMk cId="3461189218" sldId="814"/>
            <ac:spMk id="4" creationId="{38051625-4D29-4B70-9C14-F3DA345B33A7}"/>
          </ac:spMkLst>
        </pc:spChg>
        <pc:spChg chg="mod ord">
          <ac:chgData name="Gerben Boot" userId="db373ba1-24c0-4042-aad5-e0c640488fcc" providerId="ADAL" clId="{4E906725-51CF-437B-A498-F7D27B2D6A67}" dt="2023-06-07T08:40:59.645" v="207" actId="700"/>
          <ac:spMkLst>
            <pc:docMk/>
            <pc:sldMk cId="3461189218" sldId="814"/>
            <ac:spMk id="6" creationId="{0D23BD98-69CE-42B1-ACBB-845DFF7D820B}"/>
          </ac:spMkLst>
        </pc:spChg>
        <pc:spChg chg="del">
          <ac:chgData name="Gerben Boot" userId="db373ba1-24c0-4042-aad5-e0c640488fcc" providerId="ADAL" clId="{4E906725-51CF-437B-A498-F7D27B2D6A67}" dt="2023-06-07T08:38:29.681" v="186" actId="478"/>
          <ac:spMkLst>
            <pc:docMk/>
            <pc:sldMk cId="3461189218" sldId="814"/>
            <ac:spMk id="22" creationId="{B9CFD170-692D-0999-77C6-F21BF139C20E}"/>
          </ac:spMkLst>
        </pc:spChg>
        <pc:spChg chg="del">
          <ac:chgData name="Gerben Boot" userId="db373ba1-24c0-4042-aad5-e0c640488fcc" providerId="ADAL" clId="{4E906725-51CF-437B-A498-F7D27B2D6A67}" dt="2023-06-07T08:38:06.095" v="178" actId="478"/>
          <ac:spMkLst>
            <pc:docMk/>
            <pc:sldMk cId="3461189218" sldId="814"/>
            <ac:spMk id="25" creationId="{03627A0D-757A-6DBE-33A3-49001CC98ACA}"/>
          </ac:spMkLst>
        </pc:spChg>
        <pc:spChg chg="del">
          <ac:chgData name="Gerben Boot" userId="db373ba1-24c0-4042-aad5-e0c640488fcc" providerId="ADAL" clId="{4E906725-51CF-437B-A498-F7D27B2D6A67}" dt="2023-06-07T08:38:15.139" v="181" actId="478"/>
          <ac:spMkLst>
            <pc:docMk/>
            <pc:sldMk cId="3461189218" sldId="814"/>
            <ac:spMk id="26" creationId="{8A6DF4D4-E54D-7F94-1FA6-42343FC02187}"/>
          </ac:spMkLst>
        </pc:spChg>
        <pc:spChg chg="del">
          <ac:chgData name="Gerben Boot" userId="db373ba1-24c0-4042-aad5-e0c640488fcc" providerId="ADAL" clId="{4E906725-51CF-437B-A498-F7D27B2D6A67}" dt="2023-06-07T08:38:17.198" v="182" actId="478"/>
          <ac:spMkLst>
            <pc:docMk/>
            <pc:sldMk cId="3461189218" sldId="814"/>
            <ac:spMk id="27" creationId="{2ACEFD64-0FC9-A743-B1B1-5820FABE536D}"/>
          </ac:spMkLst>
        </pc:spChg>
        <pc:grpChg chg="del">
          <ac:chgData name="Gerben Boot" userId="db373ba1-24c0-4042-aad5-e0c640488fcc" providerId="ADAL" clId="{4E906725-51CF-437B-A498-F7D27B2D6A67}" dt="2023-06-07T08:38:29.681" v="186" actId="478"/>
          <ac:grpSpMkLst>
            <pc:docMk/>
            <pc:sldMk cId="3461189218" sldId="814"/>
            <ac:grpSpMk id="10" creationId="{9A5737E5-4BB4-F32C-66D0-AD6D58AEE67B}"/>
          </ac:grpSpMkLst>
        </pc:grpChg>
        <pc:grpChg chg="del">
          <ac:chgData name="Gerben Boot" userId="db373ba1-24c0-4042-aad5-e0c640488fcc" providerId="ADAL" clId="{4E906725-51CF-437B-A498-F7D27B2D6A67}" dt="2023-06-07T08:38:29.681" v="186" actId="478"/>
          <ac:grpSpMkLst>
            <pc:docMk/>
            <pc:sldMk cId="3461189218" sldId="814"/>
            <ac:grpSpMk id="14" creationId="{7970DD6C-236B-768F-8E8E-E437939766FA}"/>
          </ac:grpSpMkLst>
        </pc:grpChg>
        <pc:grpChg chg="del">
          <ac:chgData name="Gerben Boot" userId="db373ba1-24c0-4042-aad5-e0c640488fcc" providerId="ADAL" clId="{4E906725-51CF-437B-A498-F7D27B2D6A67}" dt="2023-06-07T08:38:29.681" v="186" actId="478"/>
          <ac:grpSpMkLst>
            <pc:docMk/>
            <pc:sldMk cId="3461189218" sldId="814"/>
            <ac:grpSpMk id="17" creationId="{2134AC00-8164-BEAA-90B9-45A100B69DA9}"/>
          </ac:grpSpMkLst>
        </pc:grpChg>
        <pc:picChg chg="add mod">
          <ac:chgData name="Gerben Boot" userId="db373ba1-24c0-4042-aad5-e0c640488fcc" providerId="ADAL" clId="{4E906725-51CF-437B-A498-F7D27B2D6A67}" dt="2023-06-07T08:40:45.642" v="205" actId="1076"/>
          <ac:picMkLst>
            <pc:docMk/>
            <pc:sldMk cId="3461189218" sldId="814"/>
            <ac:picMk id="5" creationId="{9D04073E-E9D5-265B-2A75-AB3A5FDB1FAB}"/>
          </ac:picMkLst>
        </pc:picChg>
        <pc:picChg chg="add mod ord">
          <ac:chgData name="Gerben Boot" userId="db373ba1-24c0-4042-aad5-e0c640488fcc" providerId="ADAL" clId="{4E906725-51CF-437B-A498-F7D27B2D6A67}" dt="2023-06-07T08:40:59.645" v="207" actId="700"/>
          <ac:picMkLst>
            <pc:docMk/>
            <pc:sldMk cId="3461189218" sldId="814"/>
            <ac:picMk id="9" creationId="{8F261254-34D3-6DBE-7676-B85E5575E2D7}"/>
          </ac:picMkLst>
        </pc:picChg>
        <pc:picChg chg="del mod ord">
          <ac:chgData name="Gerben Boot" userId="db373ba1-24c0-4042-aad5-e0c640488fcc" providerId="ADAL" clId="{4E906725-51CF-437B-A498-F7D27B2D6A67}" dt="2023-06-07T08:38:31.798" v="187" actId="478"/>
          <ac:picMkLst>
            <pc:docMk/>
            <pc:sldMk cId="3461189218" sldId="814"/>
            <ac:picMk id="21" creationId="{299262DD-01CB-2934-3529-0B61F84F78F2}"/>
          </ac:picMkLst>
        </pc:picChg>
        <pc:picChg chg="del">
          <ac:chgData name="Gerben Boot" userId="db373ba1-24c0-4042-aad5-e0c640488fcc" providerId="ADAL" clId="{4E906725-51CF-437B-A498-F7D27B2D6A67}" dt="2023-06-07T08:38:18.341" v="184" actId="478"/>
          <ac:picMkLst>
            <pc:docMk/>
            <pc:sldMk cId="3461189218" sldId="814"/>
            <ac:picMk id="23" creationId="{5A689541-4115-FD19-2049-A954642D6E58}"/>
          </ac:picMkLst>
        </pc:picChg>
        <pc:picChg chg="del">
          <ac:chgData name="Gerben Boot" userId="db373ba1-24c0-4042-aad5-e0c640488fcc" providerId="ADAL" clId="{4E906725-51CF-437B-A498-F7D27B2D6A67}" dt="2023-06-07T08:38:17.846" v="183" actId="478"/>
          <ac:picMkLst>
            <pc:docMk/>
            <pc:sldMk cId="3461189218" sldId="814"/>
            <ac:picMk id="24" creationId="{627CA02B-47B7-B496-9454-B6E301BF1C6C}"/>
          </ac:picMkLst>
        </pc:picChg>
      </pc:sldChg>
      <pc:sldChg chg="addSp delSp modSp new mod">
        <pc:chgData name="Gerben Boot" userId="db373ba1-24c0-4042-aad5-e0c640488fcc" providerId="ADAL" clId="{4E906725-51CF-437B-A498-F7D27B2D6A67}" dt="2023-06-08T06:42:48.889" v="417" actId="20577"/>
        <pc:sldMkLst>
          <pc:docMk/>
          <pc:sldMk cId="3852032393" sldId="815"/>
        </pc:sldMkLst>
        <pc:spChg chg="mod">
          <ac:chgData name="Gerben Boot" userId="db373ba1-24c0-4042-aad5-e0c640488fcc" providerId="ADAL" clId="{4E906725-51CF-437B-A498-F7D27B2D6A67}" dt="2023-06-07T08:42:04.963" v="237" actId="20577"/>
          <ac:spMkLst>
            <pc:docMk/>
            <pc:sldMk cId="3852032393" sldId="815"/>
            <ac:spMk id="2" creationId="{8184CAE7-6FCF-4017-B511-296B1261400E}"/>
          </ac:spMkLst>
        </pc:spChg>
        <pc:spChg chg="mod">
          <ac:chgData name="Gerben Boot" userId="db373ba1-24c0-4042-aad5-e0c640488fcc" providerId="ADAL" clId="{4E906725-51CF-437B-A498-F7D27B2D6A67}" dt="2023-06-08T06:42:48.889" v="417" actId="20577"/>
          <ac:spMkLst>
            <pc:docMk/>
            <pc:sldMk cId="3852032393" sldId="815"/>
            <ac:spMk id="3" creationId="{B8214AB8-FD73-1825-EADD-4A779C5B5C96}"/>
          </ac:spMkLst>
        </pc:spChg>
        <pc:spChg chg="add mod">
          <ac:chgData name="Gerben Boot" userId="db373ba1-24c0-4042-aad5-e0c640488fcc" providerId="ADAL" clId="{4E906725-51CF-437B-A498-F7D27B2D6A67}" dt="2023-06-07T08:41:42.575" v="212"/>
          <ac:spMkLst>
            <pc:docMk/>
            <pc:sldMk cId="3852032393" sldId="815"/>
            <ac:spMk id="9" creationId="{167EA897-38D2-8647-7047-FD139E80456A}"/>
          </ac:spMkLst>
        </pc:spChg>
        <pc:spChg chg="add del mod">
          <ac:chgData name="Gerben Boot" userId="db373ba1-24c0-4042-aad5-e0c640488fcc" providerId="ADAL" clId="{4E906725-51CF-437B-A498-F7D27B2D6A67}" dt="2023-06-07T08:42:10.127" v="239"/>
          <ac:spMkLst>
            <pc:docMk/>
            <pc:sldMk cId="3852032393" sldId="815"/>
            <ac:spMk id="10" creationId="{AAA703A1-BD60-948C-1ADB-09145DA93055}"/>
          </ac:spMkLst>
        </pc:spChg>
        <pc:spChg chg="add mod">
          <ac:chgData name="Gerben Boot" userId="db373ba1-24c0-4042-aad5-e0c640488fcc" providerId="ADAL" clId="{4E906725-51CF-437B-A498-F7D27B2D6A67}" dt="2023-06-07T08:43:28.131" v="354" actId="20577"/>
          <ac:spMkLst>
            <pc:docMk/>
            <pc:sldMk cId="3852032393" sldId="815"/>
            <ac:spMk id="11" creationId="{5301D92D-BF90-6D2E-2C5F-0E33502E30CA}"/>
          </ac:spMkLst>
        </pc:spChg>
        <pc:spChg chg="add mod">
          <ac:chgData name="Gerben Boot" userId="db373ba1-24c0-4042-aad5-e0c640488fcc" providerId="ADAL" clId="{4E906725-51CF-437B-A498-F7D27B2D6A67}" dt="2023-06-07T08:43:21.645" v="352" actId="1076"/>
          <ac:spMkLst>
            <pc:docMk/>
            <pc:sldMk cId="3852032393" sldId="815"/>
            <ac:spMk id="12" creationId="{EF8878C4-9671-9991-44D8-EA9D6076D7CC}"/>
          </ac:spMkLst>
        </pc:spChg>
        <pc:picChg chg="add mod">
          <ac:chgData name="Gerben Boot" userId="db373ba1-24c0-4042-aad5-e0c640488fcc" providerId="ADAL" clId="{4E906725-51CF-437B-A498-F7D27B2D6A67}" dt="2023-06-07T08:41:28.144" v="209"/>
          <ac:picMkLst>
            <pc:docMk/>
            <pc:sldMk cId="3852032393" sldId="815"/>
            <ac:picMk id="6" creationId="{FFAF0203-249A-DCA4-60A7-2B4F836B0C32}"/>
          </ac:picMkLst>
        </pc:picChg>
        <pc:picChg chg="add mod">
          <ac:chgData name="Gerben Boot" userId="db373ba1-24c0-4042-aad5-e0c640488fcc" providerId="ADAL" clId="{4E906725-51CF-437B-A498-F7D27B2D6A67}" dt="2023-06-07T08:41:32.504" v="210"/>
          <ac:picMkLst>
            <pc:docMk/>
            <pc:sldMk cId="3852032393" sldId="815"/>
            <ac:picMk id="7" creationId="{0B9E1BA0-0235-F3FC-27DE-A9E3B41E0236}"/>
          </ac:picMkLst>
        </pc:picChg>
        <pc:picChg chg="add mod">
          <ac:chgData name="Gerben Boot" userId="db373ba1-24c0-4042-aad5-e0c640488fcc" providerId="ADAL" clId="{4E906725-51CF-437B-A498-F7D27B2D6A67}" dt="2023-06-07T08:42:55.959" v="295" actId="1076"/>
          <ac:picMkLst>
            <pc:docMk/>
            <pc:sldMk cId="3852032393" sldId="815"/>
            <ac:picMk id="8" creationId="{A51B8687-2B9D-D3CC-C825-765261FEA688}"/>
          </ac:picMkLst>
        </pc:picChg>
      </pc:sldChg>
      <pc:sldChg chg="addSp delSp modSp add mod">
        <pc:chgData name="Gerben Boot" userId="db373ba1-24c0-4042-aad5-e0c640488fcc" providerId="ADAL" clId="{4E906725-51CF-437B-A498-F7D27B2D6A67}" dt="2023-06-07T08:45:42.803" v="370"/>
        <pc:sldMkLst>
          <pc:docMk/>
          <pc:sldMk cId="2874953720" sldId="816"/>
        </pc:sldMkLst>
        <pc:spChg chg="del">
          <ac:chgData name="Gerben Boot" userId="db373ba1-24c0-4042-aad5-e0c640488fcc" providerId="ADAL" clId="{4E906725-51CF-437B-A498-F7D27B2D6A67}" dt="2023-06-07T08:45:24.619" v="367" actId="478"/>
          <ac:spMkLst>
            <pc:docMk/>
            <pc:sldMk cId="2874953720" sldId="816"/>
            <ac:spMk id="7" creationId="{1D480F0D-5980-EBEF-B087-B90A23D684D5}"/>
          </ac:spMkLst>
        </pc:spChg>
        <pc:spChg chg="add mod">
          <ac:chgData name="Gerben Boot" userId="db373ba1-24c0-4042-aad5-e0c640488fcc" providerId="ADAL" clId="{4E906725-51CF-437B-A498-F7D27B2D6A67}" dt="2023-06-07T08:45:42.803" v="370"/>
          <ac:spMkLst>
            <pc:docMk/>
            <pc:sldMk cId="2874953720" sldId="816"/>
            <ac:spMk id="9" creationId="{AE38BBBE-6BC7-8881-70D3-2B0DEA833ECC}"/>
          </ac:spMkLst>
        </pc:spChg>
        <pc:picChg chg="add mod">
          <ac:chgData name="Gerben Boot" userId="db373ba1-24c0-4042-aad5-e0c640488fcc" providerId="ADAL" clId="{4E906725-51CF-437B-A498-F7D27B2D6A67}" dt="2023-06-07T08:45:18.556" v="365"/>
          <ac:picMkLst>
            <pc:docMk/>
            <pc:sldMk cId="2874953720" sldId="816"/>
            <ac:picMk id="8" creationId="{650FB08B-D1B9-A06B-E804-6AA72FFF4293}"/>
          </ac:picMkLst>
        </pc:picChg>
        <pc:picChg chg="del">
          <ac:chgData name="Gerben Boot" userId="db373ba1-24c0-4042-aad5-e0c640488fcc" providerId="ADAL" clId="{4E906725-51CF-437B-A498-F7D27B2D6A67}" dt="2023-06-07T08:45:22.003" v="366" actId="478"/>
          <ac:picMkLst>
            <pc:docMk/>
            <pc:sldMk cId="2874953720" sldId="816"/>
            <ac:picMk id="10" creationId="{2C6F3CE3-6144-4FDA-BF27-85560478F61E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B07A4AF-8444-4E55-9211-06750DF8684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6059487" y="8229664"/>
            <a:ext cx="588963" cy="18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/>
            </a:lvl1pPr>
          </a:lstStyle>
          <a:p>
            <a:fld id="{9B6C5B75-63DC-4795-B872-D188C0279E99}" type="slidenum">
              <a:rPr lang="nl-NL" sz="1000" smtClean="0"/>
              <a:pPr/>
              <a:t>‹#›</a:t>
            </a:fld>
            <a:endParaRPr lang="nl-NL" sz="1000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3086CC55-5F13-427E-8D55-23A3E11C42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512" y="8635837"/>
            <a:ext cx="1080000" cy="35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53493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extLst>
    <p:ext uri="{56416CCD-93CA-4268-BC5B-53C4BB910035}">
      <p15:sldGuideLst xmlns:p15="http://schemas.microsoft.com/office/powerpoint/2012/main"/>
    </p:ext>
  </p:extLst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6172200" y="8685213"/>
            <a:ext cx="438150" cy="18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000"/>
            </a:lvl1pPr>
          </a:lstStyle>
          <a:p>
            <a:fld id="{309F7339-69D5-4EA7-B93A-8AF4EDB56B8B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3EB29D91-C68B-40E2-ACA8-22AC17FBF1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12" y="8592970"/>
            <a:ext cx="1080000" cy="351000"/>
          </a:xfrm>
          <a:prstGeom prst="rect">
            <a:avLst/>
          </a:prstGeom>
        </p:spPr>
      </p:pic>
      <p:sp>
        <p:nvSpPr>
          <p:cNvPr id="9" name="Tijdelijke aanduiding voor notities 8">
            <a:extLst>
              <a:ext uri="{FF2B5EF4-FFF2-40B4-BE49-F238E27FC236}">
                <a16:creationId xmlns:a16="http://schemas.microsoft.com/office/drawing/2014/main" id="{A3C8BF89-5841-4101-9B55-9A1ADF2AA4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73795008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0772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18201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Arial"/>
              </a:rPr>
              <a:t>PM team </a:t>
            </a:r>
          </a:p>
          <a:p>
            <a:r>
              <a:rPr lang="en-US">
                <a:cs typeface="Arial"/>
              </a:rPr>
              <a:t>New developers</a:t>
            </a:r>
          </a:p>
          <a:p>
            <a:endParaRPr lang="en-US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880443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b="1">
                <a:highlight>
                  <a:srgbClr val="FFFF00"/>
                </a:highlight>
              </a:rPr>
              <a:t>NOG AANPASSEN - GB</a:t>
            </a:r>
          </a:p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19390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AANPASSEN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76846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4175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DeltaresNL/" TargetMode="External"/><Relationship Id="rId13" Type="http://schemas.openxmlformats.org/officeDocument/2006/relationships/image" Target="../media/image11.svg"/><Relationship Id="rId18" Type="http://schemas.openxmlformats.org/officeDocument/2006/relationships/image" Target="../media/image16.png"/><Relationship Id="rId3" Type="http://schemas.openxmlformats.org/officeDocument/2006/relationships/hyperlink" Target="mailto:info@deltares.nl" TargetMode="External"/><Relationship Id="rId21" Type="http://schemas.openxmlformats.org/officeDocument/2006/relationships/image" Target="../media/image19.svg"/><Relationship Id="rId7" Type="http://schemas.openxmlformats.org/officeDocument/2006/relationships/hyperlink" Target="https://www.instagram.com/deltares/" TargetMode="External"/><Relationship Id="rId12" Type="http://schemas.openxmlformats.org/officeDocument/2006/relationships/image" Target="../media/image10.png"/><Relationship Id="rId17" Type="http://schemas.openxmlformats.org/officeDocument/2006/relationships/image" Target="../media/image15.svg"/><Relationship Id="rId2" Type="http://schemas.openxmlformats.org/officeDocument/2006/relationships/image" Target="../media/image6.jp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deltares.nl/" TargetMode="External"/><Relationship Id="rId11" Type="http://schemas.openxmlformats.org/officeDocument/2006/relationships/image" Target="../media/image9.svg"/><Relationship Id="rId5" Type="http://schemas.openxmlformats.org/officeDocument/2006/relationships/hyperlink" Target="https://www.linkedin.com/company/deltares" TargetMode="External"/><Relationship Id="rId15" Type="http://schemas.openxmlformats.org/officeDocument/2006/relationships/image" Target="../media/image13.svg"/><Relationship Id="rId10" Type="http://schemas.openxmlformats.org/officeDocument/2006/relationships/image" Target="../media/image8.png"/><Relationship Id="rId19" Type="http://schemas.openxmlformats.org/officeDocument/2006/relationships/image" Target="../media/image17.svg"/><Relationship Id="rId4" Type="http://schemas.openxmlformats.org/officeDocument/2006/relationships/hyperlink" Target="https://twitter.com/deltares/" TargetMode="External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1.svg"/><Relationship Id="rId3" Type="http://schemas.openxmlformats.org/officeDocument/2006/relationships/image" Target="../media/image7.png"/><Relationship Id="rId7" Type="http://schemas.openxmlformats.org/officeDocument/2006/relationships/image" Target="../media/image13.svg"/><Relationship Id="rId12" Type="http://schemas.openxmlformats.org/officeDocument/2006/relationships/image" Target="../media/image10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11" Type="http://schemas.openxmlformats.org/officeDocument/2006/relationships/image" Target="../media/image19.svg"/><Relationship Id="rId5" Type="http://schemas.openxmlformats.org/officeDocument/2006/relationships/image" Target="../media/image9.svg"/><Relationship Id="rId15" Type="http://schemas.openxmlformats.org/officeDocument/2006/relationships/image" Target="../media/image15.svg"/><Relationship Id="rId10" Type="http://schemas.openxmlformats.org/officeDocument/2006/relationships/image" Target="../media/image18.png"/><Relationship Id="rId4" Type="http://schemas.openxmlformats.org/officeDocument/2006/relationships/image" Target="../media/image8.png"/><Relationship Id="rId9" Type="http://schemas.openxmlformats.org/officeDocument/2006/relationships/image" Target="../media/image17.svg"/><Relationship Id="rId14" Type="http://schemas.openxmlformats.org/officeDocument/2006/relationships/image" Target="../media/image1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ijdelijke aanduiding voor afbeelding 65">
            <a:extLst>
              <a:ext uri="{FF2B5EF4-FFF2-40B4-BE49-F238E27FC236}">
                <a16:creationId xmlns:a16="http://schemas.microsoft.com/office/drawing/2014/main" id="{C993F618-5D8C-4CD3-B26D-F74E7598724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0" y="0"/>
            <a:ext cx="5328000" cy="6858000"/>
          </a:xfrm>
          <a:solidFill>
            <a:schemeClr val="bg1">
              <a:lumMod val="85000"/>
            </a:schemeClr>
          </a:solidFill>
        </p:spPr>
        <p:txBody>
          <a:bodyPr tIns="3816000"/>
          <a:lstStyle>
            <a:lvl1pPr marL="0" indent="0" algn="ctr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/>
              <a:t>Selecteer afbeelding</a:t>
            </a:r>
            <a:endParaRPr lang="nl-NL" dirty="0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17861E45-7D0B-4CBE-BF29-EEB92636311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46860" y="5295900"/>
            <a:ext cx="6002228" cy="788988"/>
          </a:xfrm>
        </p:spPr>
        <p:txBody>
          <a:bodyPr>
            <a:noAutofit/>
          </a:bodyPr>
          <a:lstStyle>
            <a:lvl1pPr marL="0" indent="0">
              <a:buNone/>
              <a:defRPr sz="1200" b="0"/>
            </a:lvl1pPr>
          </a:lstStyle>
          <a:p>
            <a:pPr lvl="0"/>
            <a:r>
              <a:rPr lang="nl-NL" dirty="0"/>
              <a:t>Naam Achternaam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B0A17F5-F68D-450E-924D-50BE1E84C5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46861" y="3854640"/>
            <a:ext cx="6002228" cy="676275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FB69FD9-1A34-44C5-BB96-B626ABE7D6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22938" y="6264000"/>
            <a:ext cx="2340000" cy="184666"/>
          </a:xfrm>
        </p:spPr>
        <p:txBody>
          <a:bodyPr vert="horz"/>
          <a:lstStyle>
            <a:lvl1pPr>
              <a:defRPr sz="1000" b="0">
                <a:solidFill>
                  <a:schemeClr val="tx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005FF67-098D-42EF-9DDB-0B34D97B1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473572" y="684000"/>
            <a:ext cx="153888" cy="3786017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D7F641E-4810-428B-93B4-F028FBE4A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327363" y="6413498"/>
            <a:ext cx="450000" cy="184666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F42B3F14-D836-496B-80A2-23BE75BD68CB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A77695BF-4150-4BB7-8197-EF140D448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3258" y="1766078"/>
            <a:ext cx="6006145" cy="1990582"/>
          </a:xfrm>
        </p:spPr>
        <p:txBody>
          <a:bodyPr anchor="b" anchorCtr="0"/>
          <a:lstStyle>
            <a:lvl1pPr>
              <a:lnSpc>
                <a:spcPct val="90000"/>
              </a:lnSpc>
              <a:defRPr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pic>
        <p:nvPicPr>
          <p:cNvPr id="11" name="Deltares_Logo_groot">
            <a:extLst>
              <a:ext uri="{FF2B5EF4-FFF2-40B4-BE49-F238E27FC236}">
                <a16:creationId xmlns:a16="http://schemas.microsoft.com/office/drawing/2014/main" id="{07BC8CE6-4B06-4C93-9DE2-B3D24820A4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6000" y="180000"/>
            <a:ext cx="2340000" cy="760500"/>
          </a:xfrm>
          <a:prstGeom prst="rect">
            <a:avLst/>
          </a:prstGeom>
        </p:spPr>
      </p:pic>
      <p:sp>
        <p:nvSpPr>
          <p:cNvPr id="62" name="TX_Enabling_deltalife_wit">
            <a:extLst>
              <a:ext uri="{FF2B5EF4-FFF2-40B4-BE49-F238E27FC236}">
                <a16:creationId xmlns:a16="http://schemas.microsoft.com/office/drawing/2014/main" id="{8230CF4F-5316-4F99-A0B8-28EA9797ED6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10801" y="5947577"/>
            <a:ext cx="3176270" cy="756001"/>
          </a:xfr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vert="horz" rIns="4284000"/>
          <a:lstStyle>
            <a:lvl1pPr marL="0" indent="0">
              <a:buNone/>
              <a:defRPr>
                <a:solidFill>
                  <a:srgbClr val="E6E6E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60458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6B7026-F689-47F3-A380-2937BF263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4E27E2C-1D1C-4583-BE92-667A3F591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5975139-6F7D-413F-A27C-C9F0FF41A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544E85F-82EE-4EE8-932D-1F60D023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B3F14-D836-496B-80A2-23BE75BD68CB}" type="slidenum">
              <a:rPr lang="nl-NL" smtClean="0"/>
              <a:t>‹#›</a:t>
            </a:fld>
            <a:endParaRPr lang="nl-NL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A10D89D2-D66D-4843-A930-57BB92331B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5650" y="1762125"/>
            <a:ext cx="5076175" cy="4322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1" name="Tijdelijke aanduiding voor afbeelding 65">
            <a:extLst>
              <a:ext uri="{FF2B5EF4-FFF2-40B4-BE49-F238E27FC236}">
                <a16:creationId xmlns:a16="http://schemas.microsoft.com/office/drawing/2014/main" id="{5DC787A1-4890-4BF0-AA41-7E5B60076E0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191825" y="1762125"/>
            <a:ext cx="5076175" cy="4322762"/>
          </a:xfrm>
          <a:solidFill>
            <a:schemeClr val="bg1">
              <a:lumMod val="85000"/>
            </a:schemeClr>
          </a:solidFill>
        </p:spPr>
        <p:txBody>
          <a:bodyPr tIns="2520000"/>
          <a:lstStyle>
            <a:lvl1pPr marL="0" indent="0" algn="ctr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/>
              <a:t>Selecteer afbeelding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748177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afbeeld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6B7026-F689-47F3-A380-2937BF263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4E27E2C-1D1C-4583-BE92-667A3F591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5975139-6F7D-413F-A27C-C9F0FF41A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544E85F-82EE-4EE8-932D-1F60D023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B3F14-D836-496B-80A2-23BE75BD68CB}" type="slidenum">
              <a:rPr lang="nl-NL" smtClean="0"/>
              <a:t>‹#›</a:t>
            </a:fld>
            <a:endParaRPr lang="nl-NL"/>
          </a:p>
        </p:txBody>
      </p:sp>
      <p:sp>
        <p:nvSpPr>
          <p:cNvPr id="11" name="Tijdelijke aanduiding voor afbeelding 65">
            <a:extLst>
              <a:ext uri="{FF2B5EF4-FFF2-40B4-BE49-F238E27FC236}">
                <a16:creationId xmlns:a16="http://schemas.microsoft.com/office/drawing/2014/main" id="{5DC787A1-4890-4BF0-AA41-7E5B60076E0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191825" y="1762124"/>
            <a:ext cx="5076175" cy="3672000"/>
          </a:xfrm>
          <a:solidFill>
            <a:schemeClr val="bg1">
              <a:lumMod val="85000"/>
            </a:schemeClr>
          </a:solidFill>
        </p:spPr>
        <p:txBody>
          <a:bodyPr tIns="2232000"/>
          <a:lstStyle>
            <a:lvl1pPr marL="0" indent="0" algn="ctr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/>
              <a:t>Selecteer afbeelding</a:t>
            </a:r>
            <a:endParaRPr lang="nl-NL" dirty="0"/>
          </a:p>
        </p:txBody>
      </p:sp>
      <p:sp>
        <p:nvSpPr>
          <p:cNvPr id="12" name="Tijdelijke aanduiding voor afbeelding 65">
            <a:extLst>
              <a:ext uri="{FF2B5EF4-FFF2-40B4-BE49-F238E27FC236}">
                <a16:creationId xmlns:a16="http://schemas.microsoft.com/office/drawing/2014/main" id="{EDBE72E1-58EC-4D21-8ED2-E841E797C72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55650" y="1762125"/>
            <a:ext cx="5076175" cy="3672000"/>
          </a:xfrm>
          <a:solidFill>
            <a:schemeClr val="bg1">
              <a:lumMod val="85000"/>
            </a:schemeClr>
          </a:solidFill>
        </p:spPr>
        <p:txBody>
          <a:bodyPr tIns="2232000"/>
          <a:lstStyle>
            <a:lvl1pPr marL="0" indent="0" algn="ctr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/>
              <a:t>Selecteer afbeelding</a:t>
            </a:r>
            <a:endParaRPr lang="nl-NL" dirty="0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DBA627D8-56BE-457D-A071-CDAF51FC7B7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55650" y="5724001"/>
            <a:ext cx="5076175" cy="36088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ijdelijke aanduiding voor tekst 8">
            <a:extLst>
              <a:ext uri="{FF2B5EF4-FFF2-40B4-BE49-F238E27FC236}">
                <a16:creationId xmlns:a16="http://schemas.microsoft.com/office/drawing/2014/main" id="{B5530F62-171F-4B44-ACAA-AC786B92F20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191825" y="5724000"/>
            <a:ext cx="5076175" cy="36088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05118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r afbeeld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6B7026-F689-47F3-A380-2937BF263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4E27E2C-1D1C-4583-BE92-667A3F591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5975139-6F7D-413F-A27C-C9F0FF41A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544E85F-82EE-4EE8-932D-1F60D023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B3F14-D836-496B-80A2-23BE75BD68CB}" type="slidenum">
              <a:rPr lang="nl-NL" smtClean="0"/>
              <a:t>‹#›</a:t>
            </a:fld>
            <a:endParaRPr lang="nl-NL"/>
          </a:p>
        </p:txBody>
      </p:sp>
      <p:sp>
        <p:nvSpPr>
          <p:cNvPr id="12" name="Tijdelijke aanduiding voor afbeelding 65">
            <a:extLst>
              <a:ext uri="{FF2B5EF4-FFF2-40B4-BE49-F238E27FC236}">
                <a16:creationId xmlns:a16="http://schemas.microsoft.com/office/drawing/2014/main" id="{EDBE72E1-58EC-4D21-8ED2-E841E797C72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55650" y="1762125"/>
            <a:ext cx="2412087" cy="3060000"/>
          </a:xfrm>
          <a:solidFill>
            <a:schemeClr val="bg1">
              <a:lumMod val="85000"/>
            </a:schemeClr>
          </a:solidFill>
        </p:spPr>
        <p:txBody>
          <a:bodyPr tIns="2016000">
            <a:normAutofit/>
          </a:bodyPr>
          <a:lstStyle>
            <a:lvl1pPr marL="0" indent="0" algn="ctr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 dirty="0"/>
              <a:t>Selecteer afbeelding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DBA627D8-56BE-457D-A071-CDAF51FC7B7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55650" y="5053085"/>
            <a:ext cx="2412087" cy="1031626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ijdelijke aanduiding voor afbeelding 65">
            <a:extLst>
              <a:ext uri="{FF2B5EF4-FFF2-40B4-BE49-F238E27FC236}">
                <a16:creationId xmlns:a16="http://schemas.microsoft.com/office/drawing/2014/main" id="{61FC5BFF-809B-4D7D-AC0F-5D7B92535F04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3455737" y="1762125"/>
            <a:ext cx="2412087" cy="3060000"/>
          </a:xfrm>
          <a:solidFill>
            <a:schemeClr val="bg1">
              <a:lumMod val="85000"/>
            </a:schemeClr>
          </a:solidFill>
        </p:spPr>
        <p:txBody>
          <a:bodyPr tIns="2016000">
            <a:normAutofit/>
          </a:bodyPr>
          <a:lstStyle>
            <a:lvl1pPr marL="0" indent="0" algn="ctr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/>
              <a:t>Selecteer afbeelding</a:t>
            </a:r>
            <a:endParaRPr lang="nl-NL" dirty="0"/>
          </a:p>
        </p:txBody>
      </p:sp>
      <p:sp>
        <p:nvSpPr>
          <p:cNvPr id="15" name="Tijdelijke aanduiding voor afbeelding 65">
            <a:extLst>
              <a:ext uri="{FF2B5EF4-FFF2-40B4-BE49-F238E27FC236}">
                <a16:creationId xmlns:a16="http://schemas.microsoft.com/office/drawing/2014/main" id="{F51408D9-846A-496F-B660-9763E7E9FC9C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855911" y="1762125"/>
            <a:ext cx="2412087" cy="3060000"/>
          </a:xfrm>
          <a:solidFill>
            <a:schemeClr val="bg1">
              <a:lumMod val="85000"/>
            </a:schemeClr>
          </a:solidFill>
        </p:spPr>
        <p:txBody>
          <a:bodyPr tIns="2016000">
            <a:normAutofit/>
          </a:bodyPr>
          <a:lstStyle>
            <a:lvl1pPr marL="0" indent="0" algn="ctr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/>
              <a:t>Selecteer afbeelding</a:t>
            </a:r>
            <a:endParaRPr lang="nl-NL" dirty="0"/>
          </a:p>
        </p:txBody>
      </p:sp>
      <p:sp>
        <p:nvSpPr>
          <p:cNvPr id="16" name="Tijdelijke aanduiding voor afbeelding 65">
            <a:extLst>
              <a:ext uri="{FF2B5EF4-FFF2-40B4-BE49-F238E27FC236}">
                <a16:creationId xmlns:a16="http://schemas.microsoft.com/office/drawing/2014/main" id="{B1122521-F62D-48C8-B637-D4F270289642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155824" y="1762125"/>
            <a:ext cx="2412087" cy="3060000"/>
          </a:xfrm>
          <a:solidFill>
            <a:schemeClr val="bg1">
              <a:lumMod val="85000"/>
            </a:schemeClr>
          </a:solidFill>
        </p:spPr>
        <p:txBody>
          <a:bodyPr tIns="2016000">
            <a:normAutofit/>
          </a:bodyPr>
          <a:lstStyle>
            <a:lvl1pPr marL="0" indent="0" algn="ctr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/>
              <a:t>Selecteer afbeelding</a:t>
            </a:r>
            <a:endParaRPr lang="nl-NL" dirty="0"/>
          </a:p>
        </p:txBody>
      </p:sp>
      <p:sp>
        <p:nvSpPr>
          <p:cNvPr id="17" name="Tijdelijke aanduiding voor tekst 8">
            <a:extLst>
              <a:ext uri="{FF2B5EF4-FFF2-40B4-BE49-F238E27FC236}">
                <a16:creationId xmlns:a16="http://schemas.microsoft.com/office/drawing/2014/main" id="{650134BB-B103-4668-BCD7-561087B391F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455737" y="5053085"/>
            <a:ext cx="2412087" cy="1031626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ijdelijke aanduiding voor tekst 8">
            <a:extLst>
              <a:ext uri="{FF2B5EF4-FFF2-40B4-BE49-F238E27FC236}">
                <a16:creationId xmlns:a16="http://schemas.microsoft.com/office/drawing/2014/main" id="{545B6CBB-4649-4D2E-B29A-C3F6E02090C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155824" y="5053085"/>
            <a:ext cx="2412087" cy="1031626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ijdelijke aanduiding voor tekst 8">
            <a:extLst>
              <a:ext uri="{FF2B5EF4-FFF2-40B4-BE49-F238E27FC236}">
                <a16:creationId xmlns:a16="http://schemas.microsoft.com/office/drawing/2014/main" id="{9D1568BF-DD59-4BEE-A218-1B34F1C6B38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855911" y="5053085"/>
            <a:ext cx="2412087" cy="1031626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45045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6B7026-F689-47F3-A380-2937BF263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4E27E2C-1D1C-4583-BE92-667A3F591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5975139-6F7D-413F-A27C-C9F0FF41A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544E85F-82EE-4EE8-932D-1F60D023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B3F14-D836-496B-80A2-23BE75BD68CB}" type="slidenum">
              <a:rPr lang="nl-NL" smtClean="0"/>
              <a:t>‹#›</a:t>
            </a:fld>
            <a:endParaRPr lang="nl-NL"/>
          </a:p>
        </p:txBody>
      </p:sp>
      <p:sp>
        <p:nvSpPr>
          <p:cNvPr id="11" name="Tijdelijke aanduiding voor afbeelding 65">
            <a:extLst>
              <a:ext uri="{FF2B5EF4-FFF2-40B4-BE49-F238E27FC236}">
                <a16:creationId xmlns:a16="http://schemas.microsoft.com/office/drawing/2014/main" id="{5DC787A1-4890-4BF0-AA41-7E5B60076E0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55650" y="1768763"/>
            <a:ext cx="10512348" cy="4320000"/>
          </a:xfrm>
          <a:solidFill>
            <a:schemeClr val="bg1">
              <a:lumMod val="85000"/>
            </a:schemeClr>
          </a:solidFill>
        </p:spPr>
        <p:txBody>
          <a:bodyPr tIns="2520000"/>
          <a:lstStyle>
            <a:lvl1pPr marL="0" indent="0" algn="ctr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/>
              <a:t>Selecteer afbeelding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622785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olle breed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65">
            <a:extLst>
              <a:ext uri="{FF2B5EF4-FFF2-40B4-BE49-F238E27FC236}">
                <a16:creationId xmlns:a16="http://schemas.microsoft.com/office/drawing/2014/main" id="{5DC787A1-4890-4BF0-AA41-7E5B60076E0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0" y="0"/>
            <a:ext cx="11743163" cy="6858000"/>
          </a:xfrm>
          <a:solidFill>
            <a:schemeClr val="bg1">
              <a:lumMod val="85000"/>
            </a:schemeClr>
          </a:solidFill>
        </p:spPr>
        <p:txBody>
          <a:bodyPr tIns="3780000">
            <a:normAutofit/>
          </a:bodyPr>
          <a:lstStyle>
            <a:lvl1pPr marL="0" indent="0" algn="ctr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/>
              <a:t>Selecteer afbeelding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F6B7026-F689-47F3-A380-2937BF263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4E27E2C-1D1C-4583-BE92-667A3F591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5975139-6F7D-413F-A27C-C9F0FF41A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544E85F-82EE-4EE8-932D-1F60D023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B3F14-D836-496B-80A2-23BE75BD68CB}" type="slidenum">
              <a:rPr lang="nl-NL" smtClean="0"/>
              <a:t>‹#›</a:t>
            </a:fld>
            <a:endParaRPr lang="nl-NL"/>
          </a:p>
        </p:txBody>
      </p:sp>
      <p:sp>
        <p:nvSpPr>
          <p:cNvPr id="8" name="Tijdelijke aanduiding voor tekst 61">
            <a:extLst>
              <a:ext uri="{FF2B5EF4-FFF2-40B4-BE49-F238E27FC236}">
                <a16:creationId xmlns:a16="http://schemas.microsoft.com/office/drawing/2014/main" id="{CAD4495B-AA1A-4F62-8627-35615163577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60752" y="6267443"/>
            <a:ext cx="1188000" cy="385200"/>
          </a:xfr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vert="horz" rIns="4284000"/>
          <a:lstStyle>
            <a:lvl1pPr marL="0" indent="0">
              <a:buNone/>
              <a:defRPr>
                <a:solidFill>
                  <a:srgbClr val="E6E6E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53263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afbeeldingstro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6B7026-F689-47F3-A380-2937BF263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000" y="684000"/>
            <a:ext cx="7382169" cy="936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4E27E2C-1D1C-4583-BE92-667A3F591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5975139-6F7D-413F-A27C-C9F0FF41A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544E85F-82EE-4EE8-932D-1F60D023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B3F14-D836-496B-80A2-23BE75BD68CB}" type="slidenum">
              <a:rPr lang="nl-NL" smtClean="0"/>
              <a:t>‹#›</a:t>
            </a:fld>
            <a:endParaRPr lang="nl-NL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A10D89D2-D66D-4843-A930-57BB92331B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5650" y="1762125"/>
            <a:ext cx="7020000" cy="4322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1" name="Tijdelijke aanduiding voor afbeelding 65">
            <a:extLst>
              <a:ext uri="{FF2B5EF4-FFF2-40B4-BE49-F238E27FC236}">
                <a16:creationId xmlns:a16="http://schemas.microsoft.com/office/drawing/2014/main" id="{5DC787A1-4890-4BF0-AA41-7E5B60076E0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140700" y="857"/>
            <a:ext cx="3599932" cy="6857143"/>
          </a:xfrm>
          <a:solidFill>
            <a:schemeClr val="bg1">
              <a:lumMod val="85000"/>
            </a:schemeClr>
          </a:solidFill>
        </p:spPr>
        <p:txBody>
          <a:bodyPr tIns="3816000"/>
          <a:lstStyle>
            <a:lvl1pPr marL="0" indent="0" algn="ctr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/>
              <a:t>Selecteer afbeelding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124537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afbeelding sta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6B7026-F689-47F3-A380-2937BF263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000" y="684000"/>
            <a:ext cx="5340000" cy="936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4E27E2C-1D1C-4583-BE92-667A3F591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5975139-6F7D-413F-A27C-C9F0FF41A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544E85F-82EE-4EE8-932D-1F60D023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B3F14-D836-496B-80A2-23BE75BD68CB}" type="slidenum">
              <a:rPr lang="nl-NL" smtClean="0"/>
              <a:t>‹#›</a:t>
            </a:fld>
            <a:endParaRPr lang="nl-NL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A10D89D2-D66D-4843-A930-57BB92331B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5650" y="1762125"/>
            <a:ext cx="5220000" cy="4322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1" name="Tijdelijke aanduiding voor afbeelding 65">
            <a:extLst>
              <a:ext uri="{FF2B5EF4-FFF2-40B4-BE49-F238E27FC236}">
                <a16:creationId xmlns:a16="http://schemas.microsoft.com/office/drawing/2014/main" id="{5DC787A1-4890-4BF0-AA41-7E5B60076E0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096000" y="857"/>
            <a:ext cx="5644632" cy="6857143"/>
          </a:xfrm>
          <a:solidFill>
            <a:schemeClr val="bg1">
              <a:lumMod val="85000"/>
            </a:schemeClr>
          </a:solidFill>
        </p:spPr>
        <p:txBody>
          <a:bodyPr tIns="3780000"/>
          <a:lstStyle>
            <a:lvl1pPr marL="0" indent="0" algn="ctr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/>
              <a:t>Selecteer afbeelding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274022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of logo overzic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9F2D50-CADF-4163-A029-8B9A0424B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000" y="684000"/>
            <a:ext cx="10512000" cy="468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560EC3D4-D14B-4BCD-BF52-05BE98A99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36323C5-92AF-4A0E-82DF-F4AB426B3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FFE8BBA-2E99-4D96-8F25-2A98D038D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B3F14-D836-496B-80A2-23BE75BD68CB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8" name="Tijdelijke aanduiding voor afbeelding 65">
            <a:extLst>
              <a:ext uri="{FF2B5EF4-FFF2-40B4-BE49-F238E27FC236}">
                <a16:creationId xmlns:a16="http://schemas.microsoft.com/office/drawing/2014/main" id="{2AF1D927-9FAE-49C1-9BD6-F1C4F8D7594F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55650" y="1768763"/>
            <a:ext cx="1908050" cy="905011"/>
          </a:xfrm>
          <a:noFill/>
        </p:spPr>
        <p:txBody>
          <a:bodyPr tIns="720000">
            <a:normAutofit/>
          </a:bodyPr>
          <a:lstStyle>
            <a:lvl1pPr marL="0" indent="0" algn="ctr">
              <a:buNone/>
              <a:defRPr sz="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/>
              <a:t>Selecteer afbeelding</a:t>
            </a:r>
            <a:endParaRPr lang="nl-NL" dirty="0"/>
          </a:p>
        </p:txBody>
      </p:sp>
      <p:sp>
        <p:nvSpPr>
          <p:cNvPr id="9" name="Tijdelijke aanduiding voor afbeelding 65">
            <a:extLst>
              <a:ext uri="{FF2B5EF4-FFF2-40B4-BE49-F238E27FC236}">
                <a16:creationId xmlns:a16="http://schemas.microsoft.com/office/drawing/2014/main" id="{733ADF27-84E5-4C77-A414-7F0E4DA3DA94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2906724" y="1768763"/>
            <a:ext cx="1908050" cy="905011"/>
          </a:xfrm>
          <a:noFill/>
        </p:spPr>
        <p:txBody>
          <a:bodyPr tIns="720000">
            <a:normAutofit/>
          </a:bodyPr>
          <a:lstStyle>
            <a:lvl1pPr marL="0" indent="0" algn="ctr">
              <a:buNone/>
              <a:defRPr sz="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/>
              <a:t>Selecteer afbeelding</a:t>
            </a:r>
            <a:endParaRPr lang="nl-NL" dirty="0"/>
          </a:p>
        </p:txBody>
      </p:sp>
      <p:sp>
        <p:nvSpPr>
          <p:cNvPr id="10" name="Tijdelijke aanduiding voor afbeelding 65">
            <a:extLst>
              <a:ext uri="{FF2B5EF4-FFF2-40B4-BE49-F238E27FC236}">
                <a16:creationId xmlns:a16="http://schemas.microsoft.com/office/drawing/2014/main" id="{1C857FC7-6D65-4C72-9D0F-581A48D07155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057799" y="1768763"/>
            <a:ext cx="1908050" cy="905011"/>
          </a:xfrm>
          <a:noFill/>
        </p:spPr>
        <p:txBody>
          <a:bodyPr tIns="720000">
            <a:normAutofit/>
          </a:bodyPr>
          <a:lstStyle>
            <a:lvl1pPr marL="0" indent="0" algn="ctr">
              <a:buNone/>
              <a:defRPr sz="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/>
              <a:t>Selecteer afbeelding</a:t>
            </a:r>
            <a:endParaRPr lang="nl-NL" dirty="0"/>
          </a:p>
        </p:txBody>
      </p:sp>
      <p:sp>
        <p:nvSpPr>
          <p:cNvPr id="11" name="Tijdelijke aanduiding voor afbeelding 65">
            <a:extLst>
              <a:ext uri="{FF2B5EF4-FFF2-40B4-BE49-F238E27FC236}">
                <a16:creationId xmlns:a16="http://schemas.microsoft.com/office/drawing/2014/main" id="{B765388F-978F-43F5-923F-85D826894A42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208875" y="1768763"/>
            <a:ext cx="1908050" cy="905011"/>
          </a:xfrm>
          <a:noFill/>
        </p:spPr>
        <p:txBody>
          <a:bodyPr tIns="720000">
            <a:normAutofit/>
          </a:bodyPr>
          <a:lstStyle>
            <a:lvl1pPr marL="0" indent="0" algn="ctr">
              <a:buNone/>
              <a:defRPr sz="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/>
              <a:t>Selecteer afbeelding</a:t>
            </a:r>
            <a:endParaRPr lang="nl-NL" dirty="0"/>
          </a:p>
        </p:txBody>
      </p:sp>
      <p:sp>
        <p:nvSpPr>
          <p:cNvPr id="12" name="Tijdelijke aanduiding voor afbeelding 65">
            <a:extLst>
              <a:ext uri="{FF2B5EF4-FFF2-40B4-BE49-F238E27FC236}">
                <a16:creationId xmlns:a16="http://schemas.microsoft.com/office/drawing/2014/main" id="{EA87D663-B54E-4A21-A00C-0BD3BFB4647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359950" y="1768763"/>
            <a:ext cx="1908050" cy="905011"/>
          </a:xfrm>
          <a:noFill/>
        </p:spPr>
        <p:txBody>
          <a:bodyPr tIns="720000">
            <a:normAutofit/>
          </a:bodyPr>
          <a:lstStyle>
            <a:lvl1pPr marL="0" indent="0" algn="ctr">
              <a:buNone/>
              <a:defRPr sz="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/>
              <a:t>Selecteer afbeelding</a:t>
            </a:r>
            <a:endParaRPr lang="nl-NL" dirty="0"/>
          </a:p>
        </p:txBody>
      </p:sp>
      <p:sp>
        <p:nvSpPr>
          <p:cNvPr id="13" name="Tijdelijke aanduiding voor afbeelding 65">
            <a:extLst>
              <a:ext uri="{FF2B5EF4-FFF2-40B4-BE49-F238E27FC236}">
                <a16:creationId xmlns:a16="http://schemas.microsoft.com/office/drawing/2014/main" id="{56FDE74E-0F50-4155-BEEC-2850FDC97DB4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755650" y="2907092"/>
            <a:ext cx="1908050" cy="905011"/>
          </a:xfrm>
          <a:noFill/>
        </p:spPr>
        <p:txBody>
          <a:bodyPr tIns="720000">
            <a:normAutofit/>
          </a:bodyPr>
          <a:lstStyle>
            <a:lvl1pPr marL="0" indent="0" algn="ctr">
              <a:buNone/>
              <a:defRPr sz="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/>
              <a:t>Selecteer afbeelding</a:t>
            </a:r>
            <a:endParaRPr lang="nl-NL" dirty="0"/>
          </a:p>
        </p:txBody>
      </p:sp>
      <p:sp>
        <p:nvSpPr>
          <p:cNvPr id="14" name="Tijdelijke aanduiding voor afbeelding 65">
            <a:extLst>
              <a:ext uri="{FF2B5EF4-FFF2-40B4-BE49-F238E27FC236}">
                <a16:creationId xmlns:a16="http://schemas.microsoft.com/office/drawing/2014/main" id="{D71C804D-3C0F-41A5-8373-6A3A8168C959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2906724" y="2907092"/>
            <a:ext cx="1908050" cy="905011"/>
          </a:xfrm>
          <a:noFill/>
        </p:spPr>
        <p:txBody>
          <a:bodyPr tIns="720000">
            <a:normAutofit/>
          </a:bodyPr>
          <a:lstStyle>
            <a:lvl1pPr marL="0" indent="0" algn="ctr">
              <a:buNone/>
              <a:defRPr sz="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/>
              <a:t>Selecteer afbeelding</a:t>
            </a:r>
            <a:endParaRPr lang="nl-NL" dirty="0"/>
          </a:p>
        </p:txBody>
      </p:sp>
      <p:sp>
        <p:nvSpPr>
          <p:cNvPr id="15" name="Tijdelijke aanduiding voor afbeelding 65">
            <a:extLst>
              <a:ext uri="{FF2B5EF4-FFF2-40B4-BE49-F238E27FC236}">
                <a16:creationId xmlns:a16="http://schemas.microsoft.com/office/drawing/2014/main" id="{0C3E9BDF-7ACE-40C6-8AC1-CCDE842E1F33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5057799" y="2907092"/>
            <a:ext cx="1908050" cy="905011"/>
          </a:xfrm>
          <a:noFill/>
        </p:spPr>
        <p:txBody>
          <a:bodyPr tIns="720000">
            <a:normAutofit/>
          </a:bodyPr>
          <a:lstStyle>
            <a:lvl1pPr marL="0" indent="0" algn="ctr">
              <a:buNone/>
              <a:defRPr sz="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/>
              <a:t>Selecteer afbeelding</a:t>
            </a:r>
            <a:endParaRPr lang="nl-NL" dirty="0"/>
          </a:p>
        </p:txBody>
      </p:sp>
      <p:sp>
        <p:nvSpPr>
          <p:cNvPr id="16" name="Tijdelijke aanduiding voor afbeelding 65">
            <a:extLst>
              <a:ext uri="{FF2B5EF4-FFF2-40B4-BE49-F238E27FC236}">
                <a16:creationId xmlns:a16="http://schemas.microsoft.com/office/drawing/2014/main" id="{4E753E60-0CC4-4D5F-9F09-D1EB7F5C1B6B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7208875" y="2907092"/>
            <a:ext cx="1908050" cy="905011"/>
          </a:xfrm>
          <a:noFill/>
        </p:spPr>
        <p:txBody>
          <a:bodyPr tIns="720000">
            <a:normAutofit/>
          </a:bodyPr>
          <a:lstStyle>
            <a:lvl1pPr marL="0" indent="0" algn="ctr">
              <a:buNone/>
              <a:defRPr sz="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/>
              <a:t>Selecteer afbeelding</a:t>
            </a:r>
            <a:endParaRPr lang="nl-NL" dirty="0"/>
          </a:p>
        </p:txBody>
      </p:sp>
      <p:sp>
        <p:nvSpPr>
          <p:cNvPr id="17" name="Tijdelijke aanduiding voor afbeelding 65">
            <a:extLst>
              <a:ext uri="{FF2B5EF4-FFF2-40B4-BE49-F238E27FC236}">
                <a16:creationId xmlns:a16="http://schemas.microsoft.com/office/drawing/2014/main" id="{3CA6A3D3-992C-4A44-ACE1-E437BA7329B1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9359950" y="2907092"/>
            <a:ext cx="1908050" cy="905011"/>
          </a:xfrm>
          <a:noFill/>
        </p:spPr>
        <p:txBody>
          <a:bodyPr tIns="720000">
            <a:normAutofit/>
          </a:bodyPr>
          <a:lstStyle>
            <a:lvl1pPr marL="0" indent="0" algn="ctr">
              <a:buNone/>
              <a:defRPr sz="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/>
              <a:t>Selecteer afbeelding</a:t>
            </a:r>
            <a:endParaRPr lang="nl-NL" dirty="0"/>
          </a:p>
        </p:txBody>
      </p:sp>
      <p:sp>
        <p:nvSpPr>
          <p:cNvPr id="18" name="Tijdelijke aanduiding voor afbeelding 65">
            <a:extLst>
              <a:ext uri="{FF2B5EF4-FFF2-40B4-BE49-F238E27FC236}">
                <a16:creationId xmlns:a16="http://schemas.microsoft.com/office/drawing/2014/main" id="{92F6A7FF-822A-4C63-8F78-1CCC66B86963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755650" y="4045422"/>
            <a:ext cx="1908050" cy="905011"/>
          </a:xfrm>
          <a:noFill/>
        </p:spPr>
        <p:txBody>
          <a:bodyPr tIns="720000">
            <a:normAutofit/>
          </a:bodyPr>
          <a:lstStyle>
            <a:lvl1pPr marL="0" indent="0" algn="ctr">
              <a:buNone/>
              <a:defRPr sz="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/>
              <a:t>Selecteer afbeelding</a:t>
            </a:r>
            <a:endParaRPr lang="nl-NL" dirty="0"/>
          </a:p>
        </p:txBody>
      </p:sp>
      <p:sp>
        <p:nvSpPr>
          <p:cNvPr id="19" name="Tijdelijke aanduiding voor afbeelding 65">
            <a:extLst>
              <a:ext uri="{FF2B5EF4-FFF2-40B4-BE49-F238E27FC236}">
                <a16:creationId xmlns:a16="http://schemas.microsoft.com/office/drawing/2014/main" id="{9E6C6AC3-C163-4C9D-AC60-05BBCCF91478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2906724" y="4045422"/>
            <a:ext cx="1908050" cy="905011"/>
          </a:xfrm>
          <a:noFill/>
        </p:spPr>
        <p:txBody>
          <a:bodyPr tIns="720000">
            <a:normAutofit/>
          </a:bodyPr>
          <a:lstStyle>
            <a:lvl1pPr marL="0" indent="0" algn="ctr">
              <a:buNone/>
              <a:defRPr sz="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/>
              <a:t>Selecteer afbeelding</a:t>
            </a:r>
            <a:endParaRPr lang="nl-NL" dirty="0"/>
          </a:p>
        </p:txBody>
      </p:sp>
      <p:sp>
        <p:nvSpPr>
          <p:cNvPr id="20" name="Tijdelijke aanduiding voor afbeelding 65">
            <a:extLst>
              <a:ext uri="{FF2B5EF4-FFF2-40B4-BE49-F238E27FC236}">
                <a16:creationId xmlns:a16="http://schemas.microsoft.com/office/drawing/2014/main" id="{3168A12F-BFBE-4360-98BA-A467C3F113EF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5057799" y="4045422"/>
            <a:ext cx="1908050" cy="905011"/>
          </a:xfrm>
          <a:noFill/>
        </p:spPr>
        <p:txBody>
          <a:bodyPr tIns="720000">
            <a:normAutofit/>
          </a:bodyPr>
          <a:lstStyle>
            <a:lvl1pPr marL="0" indent="0" algn="ctr">
              <a:buNone/>
              <a:defRPr sz="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/>
              <a:t>Selecteer afbeelding</a:t>
            </a:r>
            <a:endParaRPr lang="nl-NL" dirty="0"/>
          </a:p>
        </p:txBody>
      </p:sp>
      <p:sp>
        <p:nvSpPr>
          <p:cNvPr id="21" name="Tijdelijke aanduiding voor afbeelding 65">
            <a:extLst>
              <a:ext uri="{FF2B5EF4-FFF2-40B4-BE49-F238E27FC236}">
                <a16:creationId xmlns:a16="http://schemas.microsoft.com/office/drawing/2014/main" id="{27717DEB-1276-417F-A482-0C7E87407CFC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7208875" y="4045422"/>
            <a:ext cx="1908050" cy="905011"/>
          </a:xfrm>
          <a:noFill/>
        </p:spPr>
        <p:txBody>
          <a:bodyPr tIns="720000">
            <a:normAutofit/>
          </a:bodyPr>
          <a:lstStyle>
            <a:lvl1pPr marL="0" indent="0" algn="ctr">
              <a:buNone/>
              <a:defRPr sz="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/>
              <a:t>Selecteer afbeelding</a:t>
            </a:r>
            <a:endParaRPr lang="nl-NL" dirty="0"/>
          </a:p>
        </p:txBody>
      </p:sp>
      <p:sp>
        <p:nvSpPr>
          <p:cNvPr id="22" name="Tijdelijke aanduiding voor afbeelding 65">
            <a:extLst>
              <a:ext uri="{FF2B5EF4-FFF2-40B4-BE49-F238E27FC236}">
                <a16:creationId xmlns:a16="http://schemas.microsoft.com/office/drawing/2014/main" id="{DC804FE7-5194-45B7-9F11-66B83C126F8D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9359950" y="4045422"/>
            <a:ext cx="1908050" cy="905011"/>
          </a:xfrm>
          <a:noFill/>
        </p:spPr>
        <p:txBody>
          <a:bodyPr tIns="720000">
            <a:normAutofit/>
          </a:bodyPr>
          <a:lstStyle>
            <a:lvl1pPr marL="0" indent="0" algn="ctr">
              <a:buNone/>
              <a:defRPr sz="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/>
              <a:t>Selecteer afbeelding</a:t>
            </a:r>
            <a:endParaRPr lang="nl-NL" dirty="0"/>
          </a:p>
        </p:txBody>
      </p:sp>
      <p:sp>
        <p:nvSpPr>
          <p:cNvPr id="23" name="Tijdelijke aanduiding voor afbeelding 65">
            <a:extLst>
              <a:ext uri="{FF2B5EF4-FFF2-40B4-BE49-F238E27FC236}">
                <a16:creationId xmlns:a16="http://schemas.microsoft.com/office/drawing/2014/main" id="{13BF1A4D-0004-47F5-BD22-5574315802E6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755650" y="5183751"/>
            <a:ext cx="1908050" cy="905011"/>
          </a:xfrm>
          <a:noFill/>
        </p:spPr>
        <p:txBody>
          <a:bodyPr tIns="720000">
            <a:normAutofit/>
          </a:bodyPr>
          <a:lstStyle>
            <a:lvl1pPr marL="0" indent="0" algn="ctr">
              <a:buNone/>
              <a:defRPr sz="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/>
              <a:t>Selecteer afbeelding</a:t>
            </a:r>
            <a:endParaRPr lang="nl-NL" dirty="0"/>
          </a:p>
        </p:txBody>
      </p:sp>
      <p:sp>
        <p:nvSpPr>
          <p:cNvPr id="24" name="Tijdelijke aanduiding voor afbeelding 65">
            <a:extLst>
              <a:ext uri="{FF2B5EF4-FFF2-40B4-BE49-F238E27FC236}">
                <a16:creationId xmlns:a16="http://schemas.microsoft.com/office/drawing/2014/main" id="{40E7FE1B-81AA-4D57-A470-4914C5DE257A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2906724" y="5183751"/>
            <a:ext cx="1908050" cy="905011"/>
          </a:xfrm>
          <a:noFill/>
        </p:spPr>
        <p:txBody>
          <a:bodyPr tIns="720000">
            <a:normAutofit/>
          </a:bodyPr>
          <a:lstStyle>
            <a:lvl1pPr marL="0" indent="0" algn="ctr">
              <a:buNone/>
              <a:defRPr sz="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/>
              <a:t>Selecteer afbeelding</a:t>
            </a:r>
            <a:endParaRPr lang="nl-NL" dirty="0"/>
          </a:p>
        </p:txBody>
      </p:sp>
      <p:sp>
        <p:nvSpPr>
          <p:cNvPr id="25" name="Tijdelijke aanduiding voor afbeelding 65">
            <a:extLst>
              <a:ext uri="{FF2B5EF4-FFF2-40B4-BE49-F238E27FC236}">
                <a16:creationId xmlns:a16="http://schemas.microsoft.com/office/drawing/2014/main" id="{D4810DC4-4E2F-4B0D-88EA-49713EC28B61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5057799" y="5183751"/>
            <a:ext cx="1908050" cy="905011"/>
          </a:xfrm>
          <a:noFill/>
        </p:spPr>
        <p:txBody>
          <a:bodyPr tIns="720000">
            <a:normAutofit/>
          </a:bodyPr>
          <a:lstStyle>
            <a:lvl1pPr marL="0" indent="0" algn="ctr">
              <a:buNone/>
              <a:defRPr sz="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/>
              <a:t>Selecteer afbeelding</a:t>
            </a:r>
            <a:endParaRPr lang="nl-NL" dirty="0"/>
          </a:p>
        </p:txBody>
      </p:sp>
      <p:sp>
        <p:nvSpPr>
          <p:cNvPr id="26" name="Tijdelijke aanduiding voor afbeelding 65">
            <a:extLst>
              <a:ext uri="{FF2B5EF4-FFF2-40B4-BE49-F238E27FC236}">
                <a16:creationId xmlns:a16="http://schemas.microsoft.com/office/drawing/2014/main" id="{C38C4235-7F22-4988-B598-0D97819CFE5D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7208875" y="5183751"/>
            <a:ext cx="1908050" cy="905011"/>
          </a:xfrm>
          <a:noFill/>
        </p:spPr>
        <p:txBody>
          <a:bodyPr tIns="720000">
            <a:normAutofit/>
          </a:bodyPr>
          <a:lstStyle>
            <a:lvl1pPr marL="0" indent="0" algn="ctr">
              <a:buNone/>
              <a:defRPr sz="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/>
              <a:t>Selecteer afbeelding</a:t>
            </a:r>
            <a:endParaRPr lang="nl-NL" dirty="0"/>
          </a:p>
        </p:txBody>
      </p:sp>
      <p:sp>
        <p:nvSpPr>
          <p:cNvPr id="27" name="Tijdelijke aanduiding voor afbeelding 65">
            <a:extLst>
              <a:ext uri="{FF2B5EF4-FFF2-40B4-BE49-F238E27FC236}">
                <a16:creationId xmlns:a16="http://schemas.microsoft.com/office/drawing/2014/main" id="{F9CC71FE-8D91-41AA-BD80-0A48C4E294A3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9359950" y="5183751"/>
            <a:ext cx="1908050" cy="905011"/>
          </a:xfrm>
          <a:noFill/>
        </p:spPr>
        <p:txBody>
          <a:bodyPr tIns="720000">
            <a:normAutofit/>
          </a:bodyPr>
          <a:lstStyle>
            <a:lvl1pPr marL="0" indent="0" algn="ctr">
              <a:buNone/>
              <a:defRPr sz="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/>
              <a:t>Selecteer afbeelding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697758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met bol (Gro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65">
            <a:extLst>
              <a:ext uri="{FF2B5EF4-FFF2-40B4-BE49-F238E27FC236}">
                <a16:creationId xmlns:a16="http://schemas.microsoft.com/office/drawing/2014/main" id="{5DC787A1-4890-4BF0-AA41-7E5B60076E0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 tIns="3780000">
            <a:normAutofit/>
          </a:bodyPr>
          <a:lstStyle>
            <a:lvl1pPr marL="0" indent="0" algn="ctr">
              <a:buNone/>
              <a:defRPr sz="2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/>
              <a:t>Selecteer afbeelding</a:t>
            </a:r>
            <a:endParaRPr lang="nl-NL" dirty="0"/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B256FF6D-B760-43BA-B16F-E3D5015A3F29}"/>
              </a:ext>
            </a:extLst>
          </p:cNvPr>
          <p:cNvSpPr>
            <a:spLocks noGrp="1" noChangeAspect="1"/>
          </p:cNvSpPr>
          <p:nvPr>
            <p:ph type="body" sz="quarter" idx="20"/>
          </p:nvPr>
        </p:nvSpPr>
        <p:spPr>
          <a:xfrm>
            <a:off x="53" y="447038"/>
            <a:ext cx="5497409" cy="5943600"/>
          </a:xfrm>
          <a:custGeom>
            <a:avLst/>
            <a:gdLst>
              <a:gd name="connsiteX0" fmla="*/ 2525609 w 5497409"/>
              <a:gd name="connsiteY0" fmla="*/ 0 h 5943600"/>
              <a:gd name="connsiteX1" fmla="*/ 5497409 w 5497409"/>
              <a:gd name="connsiteY1" fmla="*/ 2971800 h 5943600"/>
              <a:gd name="connsiteX2" fmla="*/ 2525609 w 5497409"/>
              <a:gd name="connsiteY2" fmla="*/ 5943600 h 5943600"/>
              <a:gd name="connsiteX3" fmla="*/ 61346 w 5497409"/>
              <a:gd name="connsiteY3" fmla="*/ 4633362 h 5943600"/>
              <a:gd name="connsiteX4" fmla="*/ 0 w 5497409"/>
              <a:gd name="connsiteY4" fmla="*/ 4532384 h 5943600"/>
              <a:gd name="connsiteX5" fmla="*/ 0 w 5497409"/>
              <a:gd name="connsiteY5" fmla="*/ 1411217 h 5943600"/>
              <a:gd name="connsiteX6" fmla="*/ 61346 w 5497409"/>
              <a:gd name="connsiteY6" fmla="*/ 1310238 h 5943600"/>
              <a:gd name="connsiteX7" fmla="*/ 2525609 w 5497409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97409" h="5943600">
                <a:moveTo>
                  <a:pt x="2525609" y="0"/>
                </a:moveTo>
                <a:cubicBezTo>
                  <a:pt x="4166889" y="0"/>
                  <a:pt x="5497409" y="1330520"/>
                  <a:pt x="5497409" y="2971800"/>
                </a:cubicBezTo>
                <a:cubicBezTo>
                  <a:pt x="5497409" y="4613080"/>
                  <a:pt x="4166889" y="5943600"/>
                  <a:pt x="2525609" y="5943600"/>
                </a:cubicBezTo>
                <a:cubicBezTo>
                  <a:pt x="1499809" y="5943600"/>
                  <a:pt x="595400" y="5423866"/>
                  <a:pt x="61346" y="4633362"/>
                </a:cubicBezTo>
                <a:lnTo>
                  <a:pt x="0" y="4532384"/>
                </a:lnTo>
                <a:lnTo>
                  <a:pt x="0" y="1411217"/>
                </a:lnTo>
                <a:lnTo>
                  <a:pt x="61346" y="1310238"/>
                </a:lnTo>
                <a:cubicBezTo>
                  <a:pt x="595400" y="519735"/>
                  <a:pt x="1499809" y="0"/>
                  <a:pt x="2525609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4">
                  <a:alpha val="0"/>
                </a:schemeClr>
              </a:gs>
              <a:gs pos="100000">
                <a:schemeClr val="accent4"/>
              </a:gs>
            </a:gsLst>
            <a:lin ang="10800000" scaled="1"/>
            <a:tileRect/>
          </a:gradFill>
        </p:spPr>
        <p:txBody>
          <a:bodyPr vert="wordArtVert" wrap="square" rIns="6336000">
            <a:no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2711AF3-2B55-481E-9ED2-5ACC1009CDAE}"/>
              </a:ext>
            </a:extLst>
          </p:cNvPr>
          <p:cNvSpPr>
            <a:spLocks noGrp="1"/>
          </p:cNvSpPr>
          <p:nvPr>
            <p:ph type="dt" sz="half" idx="21"/>
          </p:nvPr>
        </p:nvSpPr>
        <p:spPr>
          <a:xfrm>
            <a:off x="13143900" y="4157669"/>
            <a:ext cx="153888" cy="1485895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4876A113-1D30-4087-9D42-E90369759F07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12613272" y="541695"/>
            <a:ext cx="153888" cy="5101869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/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81E34DD4-0E1C-4461-98C5-DDEC9922F5D9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12467063" y="6413498"/>
            <a:ext cx="450000" cy="184666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F42B3F14-D836-496B-80A2-23BE75BD68CB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D7449E03-26AF-49A4-81EB-7C9E07304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21119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en accent (blau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65">
            <a:extLst>
              <a:ext uri="{FF2B5EF4-FFF2-40B4-BE49-F238E27FC236}">
                <a16:creationId xmlns:a16="http://schemas.microsoft.com/office/drawing/2014/main" id="{5DC787A1-4890-4BF0-AA41-7E5B60076E0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 tIns="3780000">
            <a:normAutofit/>
          </a:bodyPr>
          <a:lstStyle>
            <a:lvl1pPr marL="0" indent="0" algn="ctr">
              <a:buNone/>
              <a:defRPr sz="2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 dirty="0"/>
              <a:t>Selecteer afbeelding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E4274EA9-4496-4404-9868-D64D2F1ABF6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57726" y="4885884"/>
            <a:ext cx="7776000" cy="1057103"/>
          </a:xfrm>
          <a:solidFill>
            <a:schemeClr val="tx2"/>
          </a:solidFill>
        </p:spPr>
        <p:txBody>
          <a:bodyPr wrap="square" lIns="306000" tIns="576000" rIns="216000" bIns="288000">
            <a:sp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4A118DB-D1B4-428A-8989-29D769389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923" y="5150561"/>
            <a:ext cx="7200000" cy="252000"/>
          </a:xfrm>
        </p:spPr>
        <p:txBody>
          <a:bodyPr wrap="none"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C2BE7A57-D121-4714-8A53-2C2146121931}"/>
              </a:ext>
            </a:extLst>
          </p:cNvPr>
          <p:cNvSpPr>
            <a:spLocks noGrp="1"/>
          </p:cNvSpPr>
          <p:nvPr>
            <p:ph type="dt" sz="half" idx="21"/>
          </p:nvPr>
        </p:nvSpPr>
        <p:spPr>
          <a:xfrm>
            <a:off x="13182000" y="4157669"/>
            <a:ext cx="153888" cy="1485895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6C7F7593-F4BA-42C6-A380-DDE2C8EFDE6E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12651372" y="541695"/>
            <a:ext cx="153888" cy="5101869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/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DDBCD6E0-B215-4817-9034-DD97790855FB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12505163" y="6413498"/>
            <a:ext cx="450000" cy="184666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F42B3F14-D836-496B-80A2-23BE75BD68CB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61777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6B7026-F689-47F3-A380-2937BF263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B057708-D1C8-4296-B46B-067A31C01D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4E27E2C-1D1C-4583-BE92-667A3F591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5975139-6F7D-413F-A27C-C9F0FF41A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544E85F-82EE-4EE8-932D-1F60D023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B3F14-D836-496B-80A2-23BE75BD68C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01358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en accent (gro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65">
            <a:extLst>
              <a:ext uri="{FF2B5EF4-FFF2-40B4-BE49-F238E27FC236}">
                <a16:creationId xmlns:a16="http://schemas.microsoft.com/office/drawing/2014/main" id="{5DC787A1-4890-4BF0-AA41-7E5B60076E0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 tIns="3780000">
            <a:normAutofit/>
          </a:bodyPr>
          <a:lstStyle>
            <a:lvl1pPr marL="0" indent="0" algn="ctr">
              <a:buNone/>
              <a:defRPr sz="2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 dirty="0"/>
              <a:t>Selecteer afbeelding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E4274EA9-4496-4404-9868-D64D2F1ABF6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57726" y="4885884"/>
            <a:ext cx="7776000" cy="1057103"/>
          </a:xfrm>
          <a:solidFill>
            <a:schemeClr val="accent4"/>
          </a:solidFill>
        </p:spPr>
        <p:txBody>
          <a:bodyPr wrap="square" lIns="306000" tIns="576000" rIns="216000" bIns="288000">
            <a:sp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4A118DB-D1B4-428A-8989-29D769389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923" y="5150561"/>
            <a:ext cx="7200000" cy="252000"/>
          </a:xfrm>
        </p:spPr>
        <p:txBody>
          <a:bodyPr wrap="none"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4924D0FF-5EBE-4860-837B-BFB572136BD6}"/>
              </a:ext>
            </a:extLst>
          </p:cNvPr>
          <p:cNvSpPr>
            <a:spLocks noGrp="1"/>
          </p:cNvSpPr>
          <p:nvPr>
            <p:ph type="dt" sz="half" idx="21"/>
          </p:nvPr>
        </p:nvSpPr>
        <p:spPr>
          <a:xfrm>
            <a:off x="13048650" y="4157669"/>
            <a:ext cx="153888" cy="1485895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54CB1E06-8FF5-435E-8680-1F32B34785F7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12518022" y="541695"/>
            <a:ext cx="153888" cy="5101869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/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2A789FDD-DFC0-4340-8081-AD0F03E80E4D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12371813" y="6413498"/>
            <a:ext cx="450000" cy="184666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F42B3F14-D836-496B-80A2-23BE75BD68CB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4079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en Vide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6B7026-F689-47F3-A380-2937BF263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50" y="541695"/>
            <a:ext cx="10517113" cy="50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7" name="Tijdelijke aanduiding voor media 6">
            <a:extLst>
              <a:ext uri="{FF2B5EF4-FFF2-40B4-BE49-F238E27FC236}">
                <a16:creationId xmlns:a16="http://schemas.microsoft.com/office/drawing/2014/main" id="{CACA34B0-32E8-4B1A-8AE4-DF4F1DEA507C}"/>
              </a:ext>
            </a:extLst>
          </p:cNvPr>
          <p:cNvSpPr>
            <a:spLocks noGrp="1" noChangeAspect="1"/>
          </p:cNvSpPr>
          <p:nvPr>
            <p:ph type="media" sz="quarter" idx="13" hasCustomPrompt="1"/>
          </p:nvPr>
        </p:nvSpPr>
        <p:spPr>
          <a:xfrm>
            <a:off x="2035359" y="1513268"/>
            <a:ext cx="8128800" cy="4572000"/>
          </a:xfrm>
        </p:spPr>
        <p:txBody>
          <a:bodyPr tIns="2484000"/>
          <a:lstStyle>
            <a:lvl1pPr marL="0" indent="0" algn="ctr">
              <a:buNone/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 dirty="0"/>
              <a:t>Selecteer video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C5BDAF44-690D-4351-8FD6-C1E9BED26CFA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2991500" y="4157669"/>
            <a:ext cx="153888" cy="1485895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B3674169-AF61-4435-A283-A72FDC76FFF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2460872" y="541695"/>
            <a:ext cx="153888" cy="5101869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D37B8B9B-1532-42C6-9518-5A4FFA46DAC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2314663" y="6413498"/>
            <a:ext cx="450000" cy="184666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F42B3F14-D836-496B-80A2-23BE75BD68CB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770105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13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 hele di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6B7026-F689-47F3-A380-2937BF263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50" y="-582255"/>
            <a:ext cx="10517113" cy="504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7" name="Tijdelijke aanduiding voor media 6">
            <a:extLst>
              <a:ext uri="{FF2B5EF4-FFF2-40B4-BE49-F238E27FC236}">
                <a16:creationId xmlns:a16="http://schemas.microsoft.com/office/drawing/2014/main" id="{CACA34B0-32E8-4B1A-8AE4-DF4F1DEA507C}"/>
              </a:ext>
            </a:extLst>
          </p:cNvPr>
          <p:cNvSpPr>
            <a:spLocks noGrp="1" noChangeAspect="1"/>
          </p:cNvSpPr>
          <p:nvPr>
            <p:ph type="media" sz="quarter" idx="13" hasCustomPrompt="1"/>
          </p:nvPr>
        </p:nvSpPr>
        <p:spPr>
          <a:xfrm>
            <a:off x="0" y="-381"/>
            <a:ext cx="12192000" cy="6857325"/>
          </a:xfrm>
        </p:spPr>
        <p:txBody>
          <a:bodyPr tIns="2484000"/>
          <a:lstStyle>
            <a:lvl1pPr marL="0" indent="0" algn="ctr">
              <a:buNone/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 dirty="0"/>
              <a:t>Selecteer video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944074A4-CF50-4C78-B45A-809AAE1C0D84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3029600" y="4157669"/>
            <a:ext cx="153888" cy="1485895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2ABB8A6-5903-42F4-80B8-B80E7DE199A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2498972" y="541695"/>
            <a:ext cx="153888" cy="5101869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D1603FA5-FFD5-4564-BBCA-638420254FD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2352763" y="6413498"/>
            <a:ext cx="450000" cy="184666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F42B3F14-D836-496B-80A2-23BE75BD68CB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101158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13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C434A854-1FA0-4B51-9A92-125BD5104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000" y="-1260000"/>
            <a:ext cx="10512000" cy="93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B3C54020-6274-482D-BF87-6C38C2F977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048650" y="4157669"/>
            <a:ext cx="153888" cy="1485895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974C2B89-1B52-4DA9-B304-A626BCE88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518022" y="541695"/>
            <a:ext cx="153888" cy="5101869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/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A8AA3559-A58B-438D-A544-F79B7A9C8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371813" y="6413498"/>
            <a:ext cx="450000" cy="184666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F42B3F14-D836-496B-80A2-23BE75BD68CB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960204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met rond elem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17861E45-7D0B-4CBE-BF29-EEB92636311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36000" y="5295900"/>
            <a:ext cx="4513088" cy="788988"/>
          </a:xfrm>
        </p:spPr>
        <p:txBody>
          <a:bodyPr>
            <a:noAutofit/>
          </a:bodyPr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Naam Achternaam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B0A17F5-F68D-450E-924D-50BE1E84C5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36000" y="3854640"/>
            <a:ext cx="4513088" cy="676275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FB69FD9-1A34-44C5-BB96-B626ABE7D6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36000" y="6264000"/>
            <a:ext cx="2340000" cy="184666"/>
          </a:xfrm>
        </p:spPr>
        <p:txBody>
          <a:bodyPr vert="horz"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005FF67-098D-42EF-9DDB-0B34D97B1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473572" y="684000"/>
            <a:ext cx="153888" cy="3786017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D7F641E-4810-428B-93B4-F028FBE4A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327363" y="6413498"/>
            <a:ext cx="450000" cy="184666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F42B3F14-D836-496B-80A2-23BE75BD68CB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A77695BF-4150-4BB7-8197-EF140D448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6000" y="1766078"/>
            <a:ext cx="4516033" cy="1990582"/>
          </a:xfrm>
        </p:spPr>
        <p:txBody>
          <a:bodyPr anchor="b" anchorCtr="0"/>
          <a:lstStyle>
            <a:lvl1pPr>
              <a:lnSpc>
                <a:spcPct val="90000"/>
              </a:lnSpc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pic>
        <p:nvPicPr>
          <p:cNvPr id="11" name="Deltares_Logo_groot_wit">
            <a:extLst>
              <a:ext uri="{FF2B5EF4-FFF2-40B4-BE49-F238E27FC236}">
                <a16:creationId xmlns:a16="http://schemas.microsoft.com/office/drawing/2014/main" id="{07BC8CE6-4B06-4C93-9DE2-B3D24820A4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6000" y="180000"/>
            <a:ext cx="2340000" cy="760500"/>
          </a:xfrm>
          <a:prstGeom prst="rect">
            <a:avLst/>
          </a:prstGeom>
        </p:spPr>
      </p:pic>
      <p:sp>
        <p:nvSpPr>
          <p:cNvPr id="8" name="Ovaal 7">
            <a:extLst>
              <a:ext uri="{FF2B5EF4-FFF2-40B4-BE49-F238E27FC236}">
                <a16:creationId xmlns:a16="http://schemas.microsoft.com/office/drawing/2014/main" id="{EA007BEC-B68F-4D17-A66D-5C87F079B473}"/>
              </a:ext>
            </a:extLst>
          </p:cNvPr>
          <p:cNvSpPr>
            <a:spLocks noChangeAspect="1"/>
          </p:cNvSpPr>
          <p:nvPr userDrawn="1"/>
        </p:nvSpPr>
        <p:spPr>
          <a:xfrm>
            <a:off x="465064" y="455811"/>
            <a:ext cx="5943600" cy="5943600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0"/>
                </a:schemeClr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8" name="Enabling_deltalife_wit">
            <a:extLst>
              <a:ext uri="{FF2B5EF4-FFF2-40B4-BE49-F238E27FC236}">
                <a16:creationId xmlns:a16="http://schemas.microsoft.com/office/drawing/2014/main" id="{CC1AB181-2C98-49C8-B934-9DA01A71070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00" y="5947200"/>
            <a:ext cx="3175200" cy="755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6255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026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E1469F-AEAC-4175-9A1D-5C42D2689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000" y="-1224000"/>
            <a:ext cx="10512000" cy="93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9EEDD8EA-AAF4-4299-BA58-9F889FEC3A5D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106991" y="3235762"/>
            <a:ext cx="1980000" cy="387338"/>
          </a:xfrm>
          <a:custGeom>
            <a:avLst/>
            <a:gdLst>
              <a:gd name="T0" fmla="*/ 840 w 13524"/>
              <a:gd name="T1" fmla="*/ 0 h 2648"/>
              <a:gd name="T2" fmla="*/ 0 w 13524"/>
              <a:gd name="T3" fmla="*/ 160 h 2648"/>
              <a:gd name="T4" fmla="*/ 728 w 13524"/>
              <a:gd name="T5" fmla="*/ 2648 h 2648"/>
              <a:gd name="T6" fmla="*/ 1624 w 13524"/>
              <a:gd name="T7" fmla="*/ 1304 h 2648"/>
              <a:gd name="T8" fmla="*/ 504 w 13524"/>
              <a:gd name="T9" fmla="*/ 2204 h 2648"/>
              <a:gd name="T10" fmla="*/ 808 w 13524"/>
              <a:gd name="T11" fmla="*/ 416 h 2648"/>
              <a:gd name="T12" fmla="*/ 2432 w 13524"/>
              <a:gd name="T13" fmla="*/ 1664 h 2648"/>
              <a:gd name="T14" fmla="*/ 4016 w 13524"/>
              <a:gd name="T15" fmla="*/ 2544 h 2648"/>
              <a:gd name="T16" fmla="*/ 3472 w 13524"/>
              <a:gd name="T17" fmla="*/ 2264 h 2648"/>
              <a:gd name="T18" fmla="*/ 3912 w 13524"/>
              <a:gd name="T19" fmla="*/ 1728 h 2648"/>
              <a:gd name="T20" fmla="*/ 4136 w 13524"/>
              <a:gd name="T21" fmla="*/ 1504 h 2648"/>
              <a:gd name="T22" fmla="*/ 2432 w 13524"/>
              <a:gd name="T23" fmla="*/ 1664 h 2648"/>
              <a:gd name="T24" fmla="*/ 3640 w 13524"/>
              <a:gd name="T25" fmla="*/ 1400 h 2648"/>
              <a:gd name="T26" fmla="*/ 3320 w 13524"/>
              <a:gd name="T27" fmla="*/ 1016 h 2648"/>
              <a:gd name="T28" fmla="*/ 4728 w 13524"/>
              <a:gd name="T29" fmla="*/ 8 h 2648"/>
              <a:gd name="T30" fmla="*/ 4504 w 13524"/>
              <a:gd name="T31" fmla="*/ 2016 h 2648"/>
              <a:gd name="T32" fmla="*/ 5336 w 13524"/>
              <a:gd name="T33" fmla="*/ 2596 h 2648"/>
              <a:gd name="T34" fmla="*/ 5168 w 13524"/>
              <a:gd name="T35" fmla="*/ 2256 h 2648"/>
              <a:gd name="T36" fmla="*/ 5000 w 13524"/>
              <a:gd name="T37" fmla="*/ 8 h 2648"/>
              <a:gd name="T38" fmla="*/ 5872 w 13524"/>
              <a:gd name="T39" fmla="*/ 8 h 2648"/>
              <a:gd name="T40" fmla="*/ 5648 w 13524"/>
              <a:gd name="T41" fmla="*/ 2016 h 2648"/>
              <a:gd name="T42" fmla="*/ 6600 w 13524"/>
              <a:gd name="T43" fmla="*/ 2596 h 2648"/>
              <a:gd name="T44" fmla="*/ 6368 w 13524"/>
              <a:gd name="T45" fmla="*/ 2248 h 2648"/>
              <a:gd name="T46" fmla="*/ 6136 w 13524"/>
              <a:gd name="T47" fmla="*/ 1072 h 2648"/>
              <a:gd name="T48" fmla="*/ 6600 w 13524"/>
              <a:gd name="T49" fmla="*/ 920 h 2648"/>
              <a:gd name="T50" fmla="*/ 6136 w 13524"/>
              <a:gd name="T51" fmla="*/ 688 h 2648"/>
              <a:gd name="T52" fmla="*/ 6840 w 13524"/>
              <a:gd name="T53" fmla="*/ 1744 h 2648"/>
              <a:gd name="T54" fmla="*/ 8608 w 13524"/>
              <a:gd name="T55" fmla="*/ 2504 h 2648"/>
              <a:gd name="T56" fmla="*/ 7920 w 13524"/>
              <a:gd name="T57" fmla="*/ 648 h 2648"/>
              <a:gd name="T58" fmla="*/ 7352 w 13524"/>
              <a:gd name="T59" fmla="*/ 1696 h 2648"/>
              <a:gd name="T60" fmla="*/ 8120 w 13524"/>
              <a:gd name="T61" fmla="*/ 1060 h 2648"/>
              <a:gd name="T62" fmla="*/ 7808 w 13524"/>
              <a:gd name="T63" fmla="*/ 2264 h 2648"/>
              <a:gd name="T64" fmla="*/ 9112 w 13524"/>
              <a:gd name="T65" fmla="*/ 2608 h 2648"/>
              <a:gd name="T66" fmla="*/ 9608 w 13524"/>
              <a:gd name="T67" fmla="*/ 1440 h 2648"/>
              <a:gd name="T68" fmla="*/ 9896 w 13524"/>
              <a:gd name="T69" fmla="*/ 1072 h 2648"/>
              <a:gd name="T70" fmla="*/ 10112 w 13524"/>
              <a:gd name="T71" fmla="*/ 688 h 2648"/>
              <a:gd name="T72" fmla="*/ 9112 w 13524"/>
              <a:gd name="T73" fmla="*/ 1440 h 2648"/>
              <a:gd name="T74" fmla="*/ 10224 w 13524"/>
              <a:gd name="T75" fmla="*/ 1664 h 2648"/>
              <a:gd name="T76" fmla="*/ 11808 w 13524"/>
              <a:gd name="T77" fmla="*/ 2544 h 2648"/>
              <a:gd name="T78" fmla="*/ 11264 w 13524"/>
              <a:gd name="T79" fmla="*/ 2264 h 2648"/>
              <a:gd name="T80" fmla="*/ 11704 w 13524"/>
              <a:gd name="T81" fmla="*/ 1728 h 2648"/>
              <a:gd name="T82" fmla="*/ 11928 w 13524"/>
              <a:gd name="T83" fmla="*/ 1504 h 2648"/>
              <a:gd name="T84" fmla="*/ 10224 w 13524"/>
              <a:gd name="T85" fmla="*/ 1664 h 2648"/>
              <a:gd name="T86" fmla="*/ 11432 w 13524"/>
              <a:gd name="T87" fmla="*/ 1400 h 2648"/>
              <a:gd name="T88" fmla="*/ 11112 w 13524"/>
              <a:gd name="T89" fmla="*/ 1016 h 2648"/>
              <a:gd name="T90" fmla="*/ 13012 w 13524"/>
              <a:gd name="T91" fmla="*/ 2064 h 2648"/>
              <a:gd name="T92" fmla="*/ 12284 w 13524"/>
              <a:gd name="T93" fmla="*/ 2208 h 2648"/>
              <a:gd name="T94" fmla="*/ 12672 w 13524"/>
              <a:gd name="T95" fmla="*/ 2648 h 2648"/>
              <a:gd name="T96" fmla="*/ 12736 w 13524"/>
              <a:gd name="T97" fmla="*/ 1216 h 2648"/>
              <a:gd name="T98" fmla="*/ 13200 w 13524"/>
              <a:gd name="T99" fmla="*/ 1028 h 2648"/>
              <a:gd name="T100" fmla="*/ 13400 w 13524"/>
              <a:gd name="T101" fmla="*/ 680 h 2648"/>
              <a:gd name="T102" fmla="*/ 12232 w 13524"/>
              <a:gd name="T103" fmla="*/ 1264 h 2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3524" h="2648">
                <a:moveTo>
                  <a:pt x="2160" y="1264"/>
                </a:moveTo>
                <a:cubicBezTo>
                  <a:pt x="2160" y="368"/>
                  <a:pt x="1656" y="0"/>
                  <a:pt x="840" y="0"/>
                </a:cubicBezTo>
                <a:cubicBezTo>
                  <a:pt x="584" y="0"/>
                  <a:pt x="336" y="0"/>
                  <a:pt x="208" y="8"/>
                </a:cubicBezTo>
                <a:cubicBezTo>
                  <a:pt x="80" y="16"/>
                  <a:pt x="0" y="32"/>
                  <a:pt x="0" y="160"/>
                </a:cubicBezTo>
                <a:cubicBezTo>
                  <a:pt x="0" y="2608"/>
                  <a:pt x="0" y="2608"/>
                  <a:pt x="0" y="2608"/>
                </a:cubicBezTo>
                <a:cubicBezTo>
                  <a:pt x="0" y="2608"/>
                  <a:pt x="344" y="2648"/>
                  <a:pt x="728" y="2648"/>
                </a:cubicBezTo>
                <a:cubicBezTo>
                  <a:pt x="1560" y="2648"/>
                  <a:pt x="2160" y="2160"/>
                  <a:pt x="2160" y="1264"/>
                </a:cubicBezTo>
                <a:close/>
                <a:moveTo>
                  <a:pt x="1624" y="1304"/>
                </a:moveTo>
                <a:cubicBezTo>
                  <a:pt x="1624" y="1880"/>
                  <a:pt x="1272" y="2224"/>
                  <a:pt x="776" y="2224"/>
                </a:cubicBezTo>
                <a:cubicBezTo>
                  <a:pt x="616" y="2224"/>
                  <a:pt x="504" y="2204"/>
                  <a:pt x="504" y="2204"/>
                </a:cubicBezTo>
                <a:cubicBezTo>
                  <a:pt x="504" y="428"/>
                  <a:pt x="504" y="428"/>
                  <a:pt x="504" y="428"/>
                </a:cubicBezTo>
                <a:cubicBezTo>
                  <a:pt x="504" y="428"/>
                  <a:pt x="648" y="416"/>
                  <a:pt x="808" y="416"/>
                </a:cubicBezTo>
                <a:cubicBezTo>
                  <a:pt x="1384" y="416"/>
                  <a:pt x="1624" y="728"/>
                  <a:pt x="1624" y="1304"/>
                </a:cubicBezTo>
                <a:close/>
                <a:moveTo>
                  <a:pt x="2432" y="1664"/>
                </a:moveTo>
                <a:cubicBezTo>
                  <a:pt x="2432" y="2320"/>
                  <a:pt x="2752" y="2648"/>
                  <a:pt x="3408" y="2648"/>
                </a:cubicBezTo>
                <a:cubicBezTo>
                  <a:pt x="3680" y="2648"/>
                  <a:pt x="3888" y="2592"/>
                  <a:pt x="4016" y="2544"/>
                </a:cubicBezTo>
                <a:cubicBezTo>
                  <a:pt x="4016" y="2168"/>
                  <a:pt x="4016" y="2168"/>
                  <a:pt x="4016" y="2168"/>
                </a:cubicBezTo>
                <a:cubicBezTo>
                  <a:pt x="3888" y="2216"/>
                  <a:pt x="3664" y="2264"/>
                  <a:pt x="3472" y="2264"/>
                </a:cubicBezTo>
                <a:cubicBezTo>
                  <a:pt x="3120" y="2264"/>
                  <a:pt x="2928" y="2080"/>
                  <a:pt x="2928" y="1728"/>
                </a:cubicBezTo>
                <a:cubicBezTo>
                  <a:pt x="3912" y="1728"/>
                  <a:pt x="3912" y="1728"/>
                  <a:pt x="3912" y="1728"/>
                </a:cubicBezTo>
                <a:cubicBezTo>
                  <a:pt x="4072" y="1728"/>
                  <a:pt x="4136" y="1688"/>
                  <a:pt x="4136" y="1576"/>
                </a:cubicBezTo>
                <a:cubicBezTo>
                  <a:pt x="4136" y="1504"/>
                  <a:pt x="4136" y="1504"/>
                  <a:pt x="4136" y="1504"/>
                </a:cubicBezTo>
                <a:cubicBezTo>
                  <a:pt x="4136" y="1024"/>
                  <a:pt x="3880" y="648"/>
                  <a:pt x="3336" y="648"/>
                </a:cubicBezTo>
                <a:cubicBezTo>
                  <a:pt x="2760" y="648"/>
                  <a:pt x="2432" y="1088"/>
                  <a:pt x="2432" y="1664"/>
                </a:cubicBezTo>
                <a:close/>
                <a:moveTo>
                  <a:pt x="3320" y="1016"/>
                </a:moveTo>
                <a:cubicBezTo>
                  <a:pt x="3528" y="1016"/>
                  <a:pt x="3640" y="1160"/>
                  <a:pt x="3640" y="1400"/>
                </a:cubicBezTo>
                <a:cubicBezTo>
                  <a:pt x="2936" y="1400"/>
                  <a:pt x="2936" y="1400"/>
                  <a:pt x="2936" y="1400"/>
                </a:cubicBezTo>
                <a:cubicBezTo>
                  <a:pt x="2968" y="1160"/>
                  <a:pt x="3112" y="1016"/>
                  <a:pt x="3320" y="1016"/>
                </a:cubicBezTo>
                <a:close/>
                <a:moveTo>
                  <a:pt x="5000" y="8"/>
                </a:moveTo>
                <a:cubicBezTo>
                  <a:pt x="4728" y="8"/>
                  <a:pt x="4728" y="8"/>
                  <a:pt x="4728" y="8"/>
                </a:cubicBezTo>
                <a:cubicBezTo>
                  <a:pt x="4568" y="8"/>
                  <a:pt x="4504" y="48"/>
                  <a:pt x="4504" y="160"/>
                </a:cubicBezTo>
                <a:cubicBezTo>
                  <a:pt x="4504" y="2016"/>
                  <a:pt x="4504" y="2016"/>
                  <a:pt x="4504" y="2016"/>
                </a:cubicBezTo>
                <a:cubicBezTo>
                  <a:pt x="4504" y="2464"/>
                  <a:pt x="4640" y="2648"/>
                  <a:pt x="5008" y="2648"/>
                </a:cubicBezTo>
                <a:cubicBezTo>
                  <a:pt x="5184" y="2648"/>
                  <a:pt x="5336" y="2596"/>
                  <a:pt x="5336" y="2596"/>
                </a:cubicBezTo>
                <a:cubicBezTo>
                  <a:pt x="5336" y="2232"/>
                  <a:pt x="5336" y="2232"/>
                  <a:pt x="5336" y="2232"/>
                </a:cubicBezTo>
                <a:cubicBezTo>
                  <a:pt x="5336" y="2232"/>
                  <a:pt x="5248" y="2256"/>
                  <a:pt x="5168" y="2256"/>
                </a:cubicBezTo>
                <a:cubicBezTo>
                  <a:pt x="5068" y="2256"/>
                  <a:pt x="5000" y="2208"/>
                  <a:pt x="5000" y="2000"/>
                </a:cubicBezTo>
                <a:lnTo>
                  <a:pt x="5000" y="8"/>
                </a:lnTo>
                <a:close/>
                <a:moveTo>
                  <a:pt x="6136" y="8"/>
                </a:moveTo>
                <a:cubicBezTo>
                  <a:pt x="5872" y="8"/>
                  <a:pt x="5872" y="8"/>
                  <a:pt x="5872" y="8"/>
                </a:cubicBezTo>
                <a:cubicBezTo>
                  <a:pt x="5712" y="8"/>
                  <a:pt x="5648" y="48"/>
                  <a:pt x="5648" y="160"/>
                </a:cubicBezTo>
                <a:cubicBezTo>
                  <a:pt x="5648" y="2016"/>
                  <a:pt x="5648" y="2016"/>
                  <a:pt x="5648" y="2016"/>
                </a:cubicBezTo>
                <a:cubicBezTo>
                  <a:pt x="5648" y="2464"/>
                  <a:pt x="5792" y="2648"/>
                  <a:pt x="6208" y="2648"/>
                </a:cubicBezTo>
                <a:cubicBezTo>
                  <a:pt x="6432" y="2648"/>
                  <a:pt x="6600" y="2596"/>
                  <a:pt x="6600" y="2596"/>
                </a:cubicBezTo>
                <a:cubicBezTo>
                  <a:pt x="6600" y="2216"/>
                  <a:pt x="6600" y="2216"/>
                  <a:pt x="6600" y="2216"/>
                </a:cubicBezTo>
                <a:cubicBezTo>
                  <a:pt x="6600" y="2216"/>
                  <a:pt x="6480" y="2248"/>
                  <a:pt x="6368" y="2248"/>
                </a:cubicBezTo>
                <a:cubicBezTo>
                  <a:pt x="6224" y="2248"/>
                  <a:pt x="6136" y="2176"/>
                  <a:pt x="6136" y="1936"/>
                </a:cubicBezTo>
                <a:cubicBezTo>
                  <a:pt x="6136" y="1072"/>
                  <a:pt x="6136" y="1072"/>
                  <a:pt x="6136" y="1072"/>
                </a:cubicBezTo>
                <a:cubicBezTo>
                  <a:pt x="6376" y="1072"/>
                  <a:pt x="6376" y="1072"/>
                  <a:pt x="6376" y="1072"/>
                </a:cubicBezTo>
                <a:cubicBezTo>
                  <a:pt x="6536" y="1072"/>
                  <a:pt x="6600" y="1032"/>
                  <a:pt x="6600" y="920"/>
                </a:cubicBezTo>
                <a:cubicBezTo>
                  <a:pt x="6600" y="688"/>
                  <a:pt x="6600" y="688"/>
                  <a:pt x="6600" y="688"/>
                </a:cubicBezTo>
                <a:cubicBezTo>
                  <a:pt x="6136" y="688"/>
                  <a:pt x="6136" y="688"/>
                  <a:pt x="6136" y="688"/>
                </a:cubicBezTo>
                <a:lnTo>
                  <a:pt x="6136" y="8"/>
                </a:lnTo>
                <a:close/>
                <a:moveTo>
                  <a:pt x="6840" y="1744"/>
                </a:moveTo>
                <a:cubicBezTo>
                  <a:pt x="6840" y="2400"/>
                  <a:pt x="7256" y="2648"/>
                  <a:pt x="7768" y="2648"/>
                </a:cubicBezTo>
                <a:cubicBezTo>
                  <a:pt x="8088" y="2648"/>
                  <a:pt x="8416" y="2584"/>
                  <a:pt x="8608" y="2504"/>
                </a:cubicBezTo>
                <a:cubicBezTo>
                  <a:pt x="8608" y="752"/>
                  <a:pt x="8608" y="752"/>
                  <a:pt x="8608" y="752"/>
                </a:cubicBezTo>
                <a:cubicBezTo>
                  <a:pt x="8416" y="696"/>
                  <a:pt x="8176" y="648"/>
                  <a:pt x="7920" y="648"/>
                </a:cubicBezTo>
                <a:cubicBezTo>
                  <a:pt x="7248" y="648"/>
                  <a:pt x="6840" y="1088"/>
                  <a:pt x="6840" y="1744"/>
                </a:cubicBezTo>
                <a:close/>
                <a:moveTo>
                  <a:pt x="7352" y="1696"/>
                </a:moveTo>
                <a:cubicBezTo>
                  <a:pt x="7352" y="1232"/>
                  <a:pt x="7584" y="1032"/>
                  <a:pt x="7872" y="1032"/>
                </a:cubicBezTo>
                <a:cubicBezTo>
                  <a:pt x="8016" y="1032"/>
                  <a:pt x="8120" y="1060"/>
                  <a:pt x="8120" y="1060"/>
                </a:cubicBezTo>
                <a:cubicBezTo>
                  <a:pt x="8120" y="2216"/>
                  <a:pt x="8120" y="2216"/>
                  <a:pt x="8120" y="2216"/>
                </a:cubicBezTo>
                <a:cubicBezTo>
                  <a:pt x="8120" y="2216"/>
                  <a:pt x="8016" y="2264"/>
                  <a:pt x="7808" y="2264"/>
                </a:cubicBezTo>
                <a:cubicBezTo>
                  <a:pt x="7488" y="2264"/>
                  <a:pt x="7352" y="2048"/>
                  <a:pt x="7352" y="1696"/>
                </a:cubicBezTo>
                <a:close/>
                <a:moveTo>
                  <a:pt x="9112" y="2608"/>
                </a:moveTo>
                <a:cubicBezTo>
                  <a:pt x="9608" y="2608"/>
                  <a:pt x="9608" y="2608"/>
                  <a:pt x="9608" y="2608"/>
                </a:cubicBezTo>
                <a:cubicBezTo>
                  <a:pt x="9608" y="1440"/>
                  <a:pt x="9608" y="1440"/>
                  <a:pt x="9608" y="1440"/>
                </a:cubicBezTo>
                <a:cubicBezTo>
                  <a:pt x="9608" y="1168"/>
                  <a:pt x="9680" y="1072"/>
                  <a:pt x="9872" y="1072"/>
                </a:cubicBezTo>
                <a:cubicBezTo>
                  <a:pt x="9896" y="1072"/>
                  <a:pt x="9896" y="1072"/>
                  <a:pt x="9896" y="1072"/>
                </a:cubicBezTo>
                <a:cubicBezTo>
                  <a:pt x="10040" y="1072"/>
                  <a:pt x="10112" y="1048"/>
                  <a:pt x="10112" y="920"/>
                </a:cubicBezTo>
                <a:cubicBezTo>
                  <a:pt x="10112" y="688"/>
                  <a:pt x="10112" y="688"/>
                  <a:pt x="10112" y="688"/>
                </a:cubicBezTo>
                <a:cubicBezTo>
                  <a:pt x="9808" y="688"/>
                  <a:pt x="9808" y="688"/>
                  <a:pt x="9808" y="688"/>
                </a:cubicBezTo>
                <a:cubicBezTo>
                  <a:pt x="9264" y="688"/>
                  <a:pt x="9112" y="1024"/>
                  <a:pt x="9112" y="1440"/>
                </a:cubicBezTo>
                <a:lnTo>
                  <a:pt x="9112" y="2608"/>
                </a:lnTo>
                <a:close/>
                <a:moveTo>
                  <a:pt x="10224" y="1664"/>
                </a:moveTo>
                <a:cubicBezTo>
                  <a:pt x="10224" y="2320"/>
                  <a:pt x="10544" y="2648"/>
                  <a:pt x="11200" y="2648"/>
                </a:cubicBezTo>
                <a:cubicBezTo>
                  <a:pt x="11472" y="2648"/>
                  <a:pt x="11680" y="2592"/>
                  <a:pt x="11808" y="2544"/>
                </a:cubicBezTo>
                <a:cubicBezTo>
                  <a:pt x="11808" y="2168"/>
                  <a:pt x="11808" y="2168"/>
                  <a:pt x="11808" y="2168"/>
                </a:cubicBezTo>
                <a:cubicBezTo>
                  <a:pt x="11680" y="2216"/>
                  <a:pt x="11456" y="2264"/>
                  <a:pt x="11264" y="2264"/>
                </a:cubicBezTo>
                <a:cubicBezTo>
                  <a:pt x="10912" y="2264"/>
                  <a:pt x="10720" y="2080"/>
                  <a:pt x="10720" y="1728"/>
                </a:cubicBezTo>
                <a:cubicBezTo>
                  <a:pt x="11704" y="1728"/>
                  <a:pt x="11704" y="1728"/>
                  <a:pt x="11704" y="1728"/>
                </a:cubicBezTo>
                <a:cubicBezTo>
                  <a:pt x="11864" y="1728"/>
                  <a:pt x="11928" y="1688"/>
                  <a:pt x="11928" y="1576"/>
                </a:cubicBezTo>
                <a:cubicBezTo>
                  <a:pt x="11928" y="1504"/>
                  <a:pt x="11928" y="1504"/>
                  <a:pt x="11928" y="1504"/>
                </a:cubicBezTo>
                <a:cubicBezTo>
                  <a:pt x="11928" y="1024"/>
                  <a:pt x="11672" y="648"/>
                  <a:pt x="11128" y="648"/>
                </a:cubicBezTo>
                <a:cubicBezTo>
                  <a:pt x="10552" y="648"/>
                  <a:pt x="10224" y="1088"/>
                  <a:pt x="10224" y="1664"/>
                </a:cubicBezTo>
                <a:close/>
                <a:moveTo>
                  <a:pt x="11112" y="1016"/>
                </a:moveTo>
                <a:cubicBezTo>
                  <a:pt x="11320" y="1016"/>
                  <a:pt x="11432" y="1160"/>
                  <a:pt x="11432" y="1400"/>
                </a:cubicBezTo>
                <a:cubicBezTo>
                  <a:pt x="10728" y="1400"/>
                  <a:pt x="10728" y="1400"/>
                  <a:pt x="10728" y="1400"/>
                </a:cubicBezTo>
                <a:cubicBezTo>
                  <a:pt x="10760" y="1160"/>
                  <a:pt x="10904" y="1016"/>
                  <a:pt x="11112" y="1016"/>
                </a:cubicBezTo>
                <a:close/>
                <a:moveTo>
                  <a:pt x="12232" y="1264"/>
                </a:moveTo>
                <a:cubicBezTo>
                  <a:pt x="12232" y="1904"/>
                  <a:pt x="13012" y="1728"/>
                  <a:pt x="13012" y="2064"/>
                </a:cubicBezTo>
                <a:cubicBezTo>
                  <a:pt x="13012" y="2192"/>
                  <a:pt x="12888" y="2264"/>
                  <a:pt x="12696" y="2264"/>
                </a:cubicBezTo>
                <a:cubicBezTo>
                  <a:pt x="12552" y="2264"/>
                  <a:pt x="12396" y="2240"/>
                  <a:pt x="12284" y="2208"/>
                </a:cubicBezTo>
                <a:cubicBezTo>
                  <a:pt x="12276" y="2608"/>
                  <a:pt x="12276" y="2608"/>
                  <a:pt x="12276" y="2608"/>
                </a:cubicBezTo>
                <a:cubicBezTo>
                  <a:pt x="12388" y="2632"/>
                  <a:pt x="12528" y="2648"/>
                  <a:pt x="12672" y="2648"/>
                </a:cubicBezTo>
                <a:cubicBezTo>
                  <a:pt x="13184" y="2648"/>
                  <a:pt x="13524" y="2400"/>
                  <a:pt x="13524" y="2016"/>
                </a:cubicBezTo>
                <a:cubicBezTo>
                  <a:pt x="13524" y="1392"/>
                  <a:pt x="12736" y="1520"/>
                  <a:pt x="12736" y="1216"/>
                </a:cubicBezTo>
                <a:cubicBezTo>
                  <a:pt x="12736" y="1088"/>
                  <a:pt x="12848" y="1024"/>
                  <a:pt x="13024" y="1024"/>
                </a:cubicBezTo>
                <a:cubicBezTo>
                  <a:pt x="13088" y="1024"/>
                  <a:pt x="13152" y="1028"/>
                  <a:pt x="13200" y="1028"/>
                </a:cubicBezTo>
                <a:cubicBezTo>
                  <a:pt x="13312" y="1028"/>
                  <a:pt x="13400" y="1008"/>
                  <a:pt x="13400" y="816"/>
                </a:cubicBezTo>
                <a:cubicBezTo>
                  <a:pt x="13400" y="680"/>
                  <a:pt x="13400" y="680"/>
                  <a:pt x="13400" y="680"/>
                </a:cubicBezTo>
                <a:cubicBezTo>
                  <a:pt x="13400" y="680"/>
                  <a:pt x="13224" y="648"/>
                  <a:pt x="13048" y="648"/>
                </a:cubicBezTo>
                <a:cubicBezTo>
                  <a:pt x="12504" y="648"/>
                  <a:pt x="12232" y="928"/>
                  <a:pt x="12232" y="1264"/>
                </a:cubicBezTo>
                <a:close/>
              </a:path>
            </a:pathLst>
          </a:custGeom>
          <a:solidFill>
            <a:schemeClr val="bg1"/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EEA063B1-D1BB-422B-A945-0E0BF929B8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029600" y="4157669"/>
            <a:ext cx="153888" cy="1485895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CA897A52-D4CF-4702-BCED-5706FDE74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498972" y="541695"/>
            <a:ext cx="153888" cy="5101869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/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335B6879-93B0-4CA7-BCA9-D4FA9240C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352763" y="6413498"/>
            <a:ext cx="450000" cy="184666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F42B3F14-D836-496B-80A2-23BE75BD68CB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9" name="Enabling_deltalife_wit">
            <a:extLst>
              <a:ext uri="{FF2B5EF4-FFF2-40B4-BE49-F238E27FC236}">
                <a16:creationId xmlns:a16="http://schemas.microsoft.com/office/drawing/2014/main" id="{A4EF4C13-16AE-4FBA-9B9D-2EEA812DFA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00" y="5947200"/>
            <a:ext cx="3175200" cy="755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485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(met animatie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ircle Blue">
            <a:extLst>
              <a:ext uri="{FF2B5EF4-FFF2-40B4-BE49-F238E27FC236}">
                <a16:creationId xmlns:a16="http://schemas.microsoft.com/office/drawing/2014/main" id="{E67129F5-F9B1-464C-B563-6456865CCFF2}"/>
              </a:ext>
            </a:extLst>
          </p:cNvPr>
          <p:cNvSpPr>
            <a:spLocks noChangeAspect="1"/>
          </p:cNvSpPr>
          <p:nvPr userDrawn="1"/>
        </p:nvSpPr>
        <p:spPr>
          <a:xfrm>
            <a:off x="4384800" y="1580400"/>
            <a:ext cx="3564000" cy="3564000"/>
          </a:xfrm>
          <a:prstGeom prst="ellipse">
            <a:avLst/>
          </a:prstGeom>
          <a:gradFill flip="none" rotWithShape="1">
            <a:gsLst>
              <a:gs pos="0">
                <a:schemeClr val="accent3"/>
              </a:gs>
              <a:gs pos="100000">
                <a:schemeClr val="accent3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Circle Green">
            <a:extLst>
              <a:ext uri="{FF2B5EF4-FFF2-40B4-BE49-F238E27FC236}">
                <a16:creationId xmlns:a16="http://schemas.microsoft.com/office/drawing/2014/main" id="{9D1A10F2-6EA4-4646-94AB-D1971B8790AC}"/>
              </a:ext>
            </a:extLst>
          </p:cNvPr>
          <p:cNvSpPr>
            <a:spLocks noChangeAspect="1"/>
          </p:cNvSpPr>
          <p:nvPr userDrawn="1"/>
        </p:nvSpPr>
        <p:spPr>
          <a:xfrm>
            <a:off x="4240800" y="1796400"/>
            <a:ext cx="3564000" cy="3564000"/>
          </a:xfrm>
          <a:prstGeom prst="ellipse">
            <a:avLst/>
          </a:prstGeom>
          <a:gradFill flip="none" rotWithShape="1">
            <a:gsLst>
              <a:gs pos="0">
                <a:schemeClr val="accent4">
                  <a:alpha val="0"/>
                </a:schemeClr>
              </a:gs>
              <a:gs pos="100000">
                <a:schemeClr val="accent6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E1DF8627-4105-4921-8328-8A3BE55CDA89}"/>
              </a:ext>
            </a:extLst>
          </p:cNvPr>
          <p:cNvSpPr/>
          <p:nvPr userDrawn="1"/>
        </p:nvSpPr>
        <p:spPr>
          <a:xfrm>
            <a:off x="3123210" y="985652"/>
            <a:ext cx="7030193" cy="47738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4E1469F-AEAC-4175-9A1D-5C42D2689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000" y="-1224000"/>
            <a:ext cx="10512000" cy="93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9EEDD8EA-AAF4-4299-BA58-9F889FEC3A5D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106991" y="3235762"/>
            <a:ext cx="1980000" cy="387338"/>
          </a:xfrm>
          <a:custGeom>
            <a:avLst/>
            <a:gdLst>
              <a:gd name="T0" fmla="*/ 840 w 13524"/>
              <a:gd name="T1" fmla="*/ 0 h 2648"/>
              <a:gd name="T2" fmla="*/ 0 w 13524"/>
              <a:gd name="T3" fmla="*/ 160 h 2648"/>
              <a:gd name="T4" fmla="*/ 728 w 13524"/>
              <a:gd name="T5" fmla="*/ 2648 h 2648"/>
              <a:gd name="T6" fmla="*/ 1624 w 13524"/>
              <a:gd name="T7" fmla="*/ 1304 h 2648"/>
              <a:gd name="T8" fmla="*/ 504 w 13524"/>
              <a:gd name="T9" fmla="*/ 2204 h 2648"/>
              <a:gd name="T10" fmla="*/ 808 w 13524"/>
              <a:gd name="T11" fmla="*/ 416 h 2648"/>
              <a:gd name="T12" fmla="*/ 2432 w 13524"/>
              <a:gd name="T13" fmla="*/ 1664 h 2648"/>
              <a:gd name="T14" fmla="*/ 4016 w 13524"/>
              <a:gd name="T15" fmla="*/ 2544 h 2648"/>
              <a:gd name="T16" fmla="*/ 3472 w 13524"/>
              <a:gd name="T17" fmla="*/ 2264 h 2648"/>
              <a:gd name="T18" fmla="*/ 3912 w 13524"/>
              <a:gd name="T19" fmla="*/ 1728 h 2648"/>
              <a:gd name="T20" fmla="*/ 4136 w 13524"/>
              <a:gd name="T21" fmla="*/ 1504 h 2648"/>
              <a:gd name="T22" fmla="*/ 2432 w 13524"/>
              <a:gd name="T23" fmla="*/ 1664 h 2648"/>
              <a:gd name="T24" fmla="*/ 3640 w 13524"/>
              <a:gd name="T25" fmla="*/ 1400 h 2648"/>
              <a:gd name="T26" fmla="*/ 3320 w 13524"/>
              <a:gd name="T27" fmla="*/ 1016 h 2648"/>
              <a:gd name="T28" fmla="*/ 4728 w 13524"/>
              <a:gd name="T29" fmla="*/ 8 h 2648"/>
              <a:gd name="T30" fmla="*/ 4504 w 13524"/>
              <a:gd name="T31" fmla="*/ 2016 h 2648"/>
              <a:gd name="T32" fmla="*/ 5336 w 13524"/>
              <a:gd name="T33" fmla="*/ 2596 h 2648"/>
              <a:gd name="T34" fmla="*/ 5168 w 13524"/>
              <a:gd name="T35" fmla="*/ 2256 h 2648"/>
              <a:gd name="T36" fmla="*/ 5000 w 13524"/>
              <a:gd name="T37" fmla="*/ 8 h 2648"/>
              <a:gd name="T38" fmla="*/ 5872 w 13524"/>
              <a:gd name="T39" fmla="*/ 8 h 2648"/>
              <a:gd name="T40" fmla="*/ 5648 w 13524"/>
              <a:gd name="T41" fmla="*/ 2016 h 2648"/>
              <a:gd name="T42" fmla="*/ 6600 w 13524"/>
              <a:gd name="T43" fmla="*/ 2596 h 2648"/>
              <a:gd name="T44" fmla="*/ 6368 w 13524"/>
              <a:gd name="T45" fmla="*/ 2248 h 2648"/>
              <a:gd name="T46" fmla="*/ 6136 w 13524"/>
              <a:gd name="T47" fmla="*/ 1072 h 2648"/>
              <a:gd name="T48" fmla="*/ 6600 w 13524"/>
              <a:gd name="T49" fmla="*/ 920 h 2648"/>
              <a:gd name="T50" fmla="*/ 6136 w 13524"/>
              <a:gd name="T51" fmla="*/ 688 h 2648"/>
              <a:gd name="T52" fmla="*/ 6840 w 13524"/>
              <a:gd name="T53" fmla="*/ 1744 h 2648"/>
              <a:gd name="T54" fmla="*/ 8608 w 13524"/>
              <a:gd name="T55" fmla="*/ 2504 h 2648"/>
              <a:gd name="T56" fmla="*/ 7920 w 13524"/>
              <a:gd name="T57" fmla="*/ 648 h 2648"/>
              <a:gd name="T58" fmla="*/ 7352 w 13524"/>
              <a:gd name="T59" fmla="*/ 1696 h 2648"/>
              <a:gd name="T60" fmla="*/ 8120 w 13524"/>
              <a:gd name="T61" fmla="*/ 1060 h 2648"/>
              <a:gd name="T62" fmla="*/ 7808 w 13524"/>
              <a:gd name="T63" fmla="*/ 2264 h 2648"/>
              <a:gd name="T64" fmla="*/ 9112 w 13524"/>
              <a:gd name="T65" fmla="*/ 2608 h 2648"/>
              <a:gd name="T66" fmla="*/ 9608 w 13524"/>
              <a:gd name="T67" fmla="*/ 1440 h 2648"/>
              <a:gd name="T68" fmla="*/ 9896 w 13524"/>
              <a:gd name="T69" fmla="*/ 1072 h 2648"/>
              <a:gd name="T70" fmla="*/ 10112 w 13524"/>
              <a:gd name="T71" fmla="*/ 688 h 2648"/>
              <a:gd name="T72" fmla="*/ 9112 w 13524"/>
              <a:gd name="T73" fmla="*/ 1440 h 2648"/>
              <a:gd name="T74" fmla="*/ 10224 w 13524"/>
              <a:gd name="T75" fmla="*/ 1664 h 2648"/>
              <a:gd name="T76" fmla="*/ 11808 w 13524"/>
              <a:gd name="T77" fmla="*/ 2544 h 2648"/>
              <a:gd name="T78" fmla="*/ 11264 w 13524"/>
              <a:gd name="T79" fmla="*/ 2264 h 2648"/>
              <a:gd name="T80" fmla="*/ 11704 w 13524"/>
              <a:gd name="T81" fmla="*/ 1728 h 2648"/>
              <a:gd name="T82" fmla="*/ 11928 w 13524"/>
              <a:gd name="T83" fmla="*/ 1504 h 2648"/>
              <a:gd name="T84" fmla="*/ 10224 w 13524"/>
              <a:gd name="T85" fmla="*/ 1664 h 2648"/>
              <a:gd name="T86" fmla="*/ 11432 w 13524"/>
              <a:gd name="T87" fmla="*/ 1400 h 2648"/>
              <a:gd name="T88" fmla="*/ 11112 w 13524"/>
              <a:gd name="T89" fmla="*/ 1016 h 2648"/>
              <a:gd name="T90" fmla="*/ 13012 w 13524"/>
              <a:gd name="T91" fmla="*/ 2064 h 2648"/>
              <a:gd name="T92" fmla="*/ 12284 w 13524"/>
              <a:gd name="T93" fmla="*/ 2208 h 2648"/>
              <a:gd name="T94" fmla="*/ 12672 w 13524"/>
              <a:gd name="T95" fmla="*/ 2648 h 2648"/>
              <a:gd name="T96" fmla="*/ 12736 w 13524"/>
              <a:gd name="T97" fmla="*/ 1216 h 2648"/>
              <a:gd name="T98" fmla="*/ 13200 w 13524"/>
              <a:gd name="T99" fmla="*/ 1028 h 2648"/>
              <a:gd name="T100" fmla="*/ 13400 w 13524"/>
              <a:gd name="T101" fmla="*/ 680 h 2648"/>
              <a:gd name="T102" fmla="*/ 12232 w 13524"/>
              <a:gd name="T103" fmla="*/ 1264 h 2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3524" h="2648">
                <a:moveTo>
                  <a:pt x="2160" y="1264"/>
                </a:moveTo>
                <a:cubicBezTo>
                  <a:pt x="2160" y="368"/>
                  <a:pt x="1656" y="0"/>
                  <a:pt x="840" y="0"/>
                </a:cubicBezTo>
                <a:cubicBezTo>
                  <a:pt x="584" y="0"/>
                  <a:pt x="336" y="0"/>
                  <a:pt x="208" y="8"/>
                </a:cubicBezTo>
                <a:cubicBezTo>
                  <a:pt x="80" y="16"/>
                  <a:pt x="0" y="32"/>
                  <a:pt x="0" y="160"/>
                </a:cubicBezTo>
                <a:cubicBezTo>
                  <a:pt x="0" y="2608"/>
                  <a:pt x="0" y="2608"/>
                  <a:pt x="0" y="2608"/>
                </a:cubicBezTo>
                <a:cubicBezTo>
                  <a:pt x="0" y="2608"/>
                  <a:pt x="344" y="2648"/>
                  <a:pt x="728" y="2648"/>
                </a:cubicBezTo>
                <a:cubicBezTo>
                  <a:pt x="1560" y="2648"/>
                  <a:pt x="2160" y="2160"/>
                  <a:pt x="2160" y="1264"/>
                </a:cubicBezTo>
                <a:close/>
                <a:moveTo>
                  <a:pt x="1624" y="1304"/>
                </a:moveTo>
                <a:cubicBezTo>
                  <a:pt x="1624" y="1880"/>
                  <a:pt x="1272" y="2224"/>
                  <a:pt x="776" y="2224"/>
                </a:cubicBezTo>
                <a:cubicBezTo>
                  <a:pt x="616" y="2224"/>
                  <a:pt x="504" y="2204"/>
                  <a:pt x="504" y="2204"/>
                </a:cubicBezTo>
                <a:cubicBezTo>
                  <a:pt x="504" y="428"/>
                  <a:pt x="504" y="428"/>
                  <a:pt x="504" y="428"/>
                </a:cubicBezTo>
                <a:cubicBezTo>
                  <a:pt x="504" y="428"/>
                  <a:pt x="648" y="416"/>
                  <a:pt x="808" y="416"/>
                </a:cubicBezTo>
                <a:cubicBezTo>
                  <a:pt x="1384" y="416"/>
                  <a:pt x="1624" y="728"/>
                  <a:pt x="1624" y="1304"/>
                </a:cubicBezTo>
                <a:close/>
                <a:moveTo>
                  <a:pt x="2432" y="1664"/>
                </a:moveTo>
                <a:cubicBezTo>
                  <a:pt x="2432" y="2320"/>
                  <a:pt x="2752" y="2648"/>
                  <a:pt x="3408" y="2648"/>
                </a:cubicBezTo>
                <a:cubicBezTo>
                  <a:pt x="3680" y="2648"/>
                  <a:pt x="3888" y="2592"/>
                  <a:pt x="4016" y="2544"/>
                </a:cubicBezTo>
                <a:cubicBezTo>
                  <a:pt x="4016" y="2168"/>
                  <a:pt x="4016" y="2168"/>
                  <a:pt x="4016" y="2168"/>
                </a:cubicBezTo>
                <a:cubicBezTo>
                  <a:pt x="3888" y="2216"/>
                  <a:pt x="3664" y="2264"/>
                  <a:pt x="3472" y="2264"/>
                </a:cubicBezTo>
                <a:cubicBezTo>
                  <a:pt x="3120" y="2264"/>
                  <a:pt x="2928" y="2080"/>
                  <a:pt x="2928" y="1728"/>
                </a:cubicBezTo>
                <a:cubicBezTo>
                  <a:pt x="3912" y="1728"/>
                  <a:pt x="3912" y="1728"/>
                  <a:pt x="3912" y="1728"/>
                </a:cubicBezTo>
                <a:cubicBezTo>
                  <a:pt x="4072" y="1728"/>
                  <a:pt x="4136" y="1688"/>
                  <a:pt x="4136" y="1576"/>
                </a:cubicBezTo>
                <a:cubicBezTo>
                  <a:pt x="4136" y="1504"/>
                  <a:pt x="4136" y="1504"/>
                  <a:pt x="4136" y="1504"/>
                </a:cubicBezTo>
                <a:cubicBezTo>
                  <a:pt x="4136" y="1024"/>
                  <a:pt x="3880" y="648"/>
                  <a:pt x="3336" y="648"/>
                </a:cubicBezTo>
                <a:cubicBezTo>
                  <a:pt x="2760" y="648"/>
                  <a:pt x="2432" y="1088"/>
                  <a:pt x="2432" y="1664"/>
                </a:cubicBezTo>
                <a:close/>
                <a:moveTo>
                  <a:pt x="3320" y="1016"/>
                </a:moveTo>
                <a:cubicBezTo>
                  <a:pt x="3528" y="1016"/>
                  <a:pt x="3640" y="1160"/>
                  <a:pt x="3640" y="1400"/>
                </a:cubicBezTo>
                <a:cubicBezTo>
                  <a:pt x="2936" y="1400"/>
                  <a:pt x="2936" y="1400"/>
                  <a:pt x="2936" y="1400"/>
                </a:cubicBezTo>
                <a:cubicBezTo>
                  <a:pt x="2968" y="1160"/>
                  <a:pt x="3112" y="1016"/>
                  <a:pt x="3320" y="1016"/>
                </a:cubicBezTo>
                <a:close/>
                <a:moveTo>
                  <a:pt x="5000" y="8"/>
                </a:moveTo>
                <a:cubicBezTo>
                  <a:pt x="4728" y="8"/>
                  <a:pt x="4728" y="8"/>
                  <a:pt x="4728" y="8"/>
                </a:cubicBezTo>
                <a:cubicBezTo>
                  <a:pt x="4568" y="8"/>
                  <a:pt x="4504" y="48"/>
                  <a:pt x="4504" y="160"/>
                </a:cubicBezTo>
                <a:cubicBezTo>
                  <a:pt x="4504" y="2016"/>
                  <a:pt x="4504" y="2016"/>
                  <a:pt x="4504" y="2016"/>
                </a:cubicBezTo>
                <a:cubicBezTo>
                  <a:pt x="4504" y="2464"/>
                  <a:pt x="4640" y="2648"/>
                  <a:pt x="5008" y="2648"/>
                </a:cubicBezTo>
                <a:cubicBezTo>
                  <a:pt x="5184" y="2648"/>
                  <a:pt x="5336" y="2596"/>
                  <a:pt x="5336" y="2596"/>
                </a:cubicBezTo>
                <a:cubicBezTo>
                  <a:pt x="5336" y="2232"/>
                  <a:pt x="5336" y="2232"/>
                  <a:pt x="5336" y="2232"/>
                </a:cubicBezTo>
                <a:cubicBezTo>
                  <a:pt x="5336" y="2232"/>
                  <a:pt x="5248" y="2256"/>
                  <a:pt x="5168" y="2256"/>
                </a:cubicBezTo>
                <a:cubicBezTo>
                  <a:pt x="5068" y="2256"/>
                  <a:pt x="5000" y="2208"/>
                  <a:pt x="5000" y="2000"/>
                </a:cubicBezTo>
                <a:lnTo>
                  <a:pt x="5000" y="8"/>
                </a:lnTo>
                <a:close/>
                <a:moveTo>
                  <a:pt x="6136" y="8"/>
                </a:moveTo>
                <a:cubicBezTo>
                  <a:pt x="5872" y="8"/>
                  <a:pt x="5872" y="8"/>
                  <a:pt x="5872" y="8"/>
                </a:cubicBezTo>
                <a:cubicBezTo>
                  <a:pt x="5712" y="8"/>
                  <a:pt x="5648" y="48"/>
                  <a:pt x="5648" y="160"/>
                </a:cubicBezTo>
                <a:cubicBezTo>
                  <a:pt x="5648" y="2016"/>
                  <a:pt x="5648" y="2016"/>
                  <a:pt x="5648" y="2016"/>
                </a:cubicBezTo>
                <a:cubicBezTo>
                  <a:pt x="5648" y="2464"/>
                  <a:pt x="5792" y="2648"/>
                  <a:pt x="6208" y="2648"/>
                </a:cubicBezTo>
                <a:cubicBezTo>
                  <a:pt x="6432" y="2648"/>
                  <a:pt x="6600" y="2596"/>
                  <a:pt x="6600" y="2596"/>
                </a:cubicBezTo>
                <a:cubicBezTo>
                  <a:pt x="6600" y="2216"/>
                  <a:pt x="6600" y="2216"/>
                  <a:pt x="6600" y="2216"/>
                </a:cubicBezTo>
                <a:cubicBezTo>
                  <a:pt x="6600" y="2216"/>
                  <a:pt x="6480" y="2248"/>
                  <a:pt x="6368" y="2248"/>
                </a:cubicBezTo>
                <a:cubicBezTo>
                  <a:pt x="6224" y="2248"/>
                  <a:pt x="6136" y="2176"/>
                  <a:pt x="6136" y="1936"/>
                </a:cubicBezTo>
                <a:cubicBezTo>
                  <a:pt x="6136" y="1072"/>
                  <a:pt x="6136" y="1072"/>
                  <a:pt x="6136" y="1072"/>
                </a:cubicBezTo>
                <a:cubicBezTo>
                  <a:pt x="6376" y="1072"/>
                  <a:pt x="6376" y="1072"/>
                  <a:pt x="6376" y="1072"/>
                </a:cubicBezTo>
                <a:cubicBezTo>
                  <a:pt x="6536" y="1072"/>
                  <a:pt x="6600" y="1032"/>
                  <a:pt x="6600" y="920"/>
                </a:cubicBezTo>
                <a:cubicBezTo>
                  <a:pt x="6600" y="688"/>
                  <a:pt x="6600" y="688"/>
                  <a:pt x="6600" y="688"/>
                </a:cubicBezTo>
                <a:cubicBezTo>
                  <a:pt x="6136" y="688"/>
                  <a:pt x="6136" y="688"/>
                  <a:pt x="6136" y="688"/>
                </a:cubicBezTo>
                <a:lnTo>
                  <a:pt x="6136" y="8"/>
                </a:lnTo>
                <a:close/>
                <a:moveTo>
                  <a:pt x="6840" y="1744"/>
                </a:moveTo>
                <a:cubicBezTo>
                  <a:pt x="6840" y="2400"/>
                  <a:pt x="7256" y="2648"/>
                  <a:pt x="7768" y="2648"/>
                </a:cubicBezTo>
                <a:cubicBezTo>
                  <a:pt x="8088" y="2648"/>
                  <a:pt x="8416" y="2584"/>
                  <a:pt x="8608" y="2504"/>
                </a:cubicBezTo>
                <a:cubicBezTo>
                  <a:pt x="8608" y="752"/>
                  <a:pt x="8608" y="752"/>
                  <a:pt x="8608" y="752"/>
                </a:cubicBezTo>
                <a:cubicBezTo>
                  <a:pt x="8416" y="696"/>
                  <a:pt x="8176" y="648"/>
                  <a:pt x="7920" y="648"/>
                </a:cubicBezTo>
                <a:cubicBezTo>
                  <a:pt x="7248" y="648"/>
                  <a:pt x="6840" y="1088"/>
                  <a:pt x="6840" y="1744"/>
                </a:cubicBezTo>
                <a:close/>
                <a:moveTo>
                  <a:pt x="7352" y="1696"/>
                </a:moveTo>
                <a:cubicBezTo>
                  <a:pt x="7352" y="1232"/>
                  <a:pt x="7584" y="1032"/>
                  <a:pt x="7872" y="1032"/>
                </a:cubicBezTo>
                <a:cubicBezTo>
                  <a:pt x="8016" y="1032"/>
                  <a:pt x="8120" y="1060"/>
                  <a:pt x="8120" y="1060"/>
                </a:cubicBezTo>
                <a:cubicBezTo>
                  <a:pt x="8120" y="2216"/>
                  <a:pt x="8120" y="2216"/>
                  <a:pt x="8120" y="2216"/>
                </a:cubicBezTo>
                <a:cubicBezTo>
                  <a:pt x="8120" y="2216"/>
                  <a:pt x="8016" y="2264"/>
                  <a:pt x="7808" y="2264"/>
                </a:cubicBezTo>
                <a:cubicBezTo>
                  <a:pt x="7488" y="2264"/>
                  <a:pt x="7352" y="2048"/>
                  <a:pt x="7352" y="1696"/>
                </a:cubicBezTo>
                <a:close/>
                <a:moveTo>
                  <a:pt x="9112" y="2608"/>
                </a:moveTo>
                <a:cubicBezTo>
                  <a:pt x="9608" y="2608"/>
                  <a:pt x="9608" y="2608"/>
                  <a:pt x="9608" y="2608"/>
                </a:cubicBezTo>
                <a:cubicBezTo>
                  <a:pt x="9608" y="1440"/>
                  <a:pt x="9608" y="1440"/>
                  <a:pt x="9608" y="1440"/>
                </a:cubicBezTo>
                <a:cubicBezTo>
                  <a:pt x="9608" y="1168"/>
                  <a:pt x="9680" y="1072"/>
                  <a:pt x="9872" y="1072"/>
                </a:cubicBezTo>
                <a:cubicBezTo>
                  <a:pt x="9896" y="1072"/>
                  <a:pt x="9896" y="1072"/>
                  <a:pt x="9896" y="1072"/>
                </a:cubicBezTo>
                <a:cubicBezTo>
                  <a:pt x="10040" y="1072"/>
                  <a:pt x="10112" y="1048"/>
                  <a:pt x="10112" y="920"/>
                </a:cubicBezTo>
                <a:cubicBezTo>
                  <a:pt x="10112" y="688"/>
                  <a:pt x="10112" y="688"/>
                  <a:pt x="10112" y="688"/>
                </a:cubicBezTo>
                <a:cubicBezTo>
                  <a:pt x="9808" y="688"/>
                  <a:pt x="9808" y="688"/>
                  <a:pt x="9808" y="688"/>
                </a:cubicBezTo>
                <a:cubicBezTo>
                  <a:pt x="9264" y="688"/>
                  <a:pt x="9112" y="1024"/>
                  <a:pt x="9112" y="1440"/>
                </a:cubicBezTo>
                <a:lnTo>
                  <a:pt x="9112" y="2608"/>
                </a:lnTo>
                <a:close/>
                <a:moveTo>
                  <a:pt x="10224" y="1664"/>
                </a:moveTo>
                <a:cubicBezTo>
                  <a:pt x="10224" y="2320"/>
                  <a:pt x="10544" y="2648"/>
                  <a:pt x="11200" y="2648"/>
                </a:cubicBezTo>
                <a:cubicBezTo>
                  <a:pt x="11472" y="2648"/>
                  <a:pt x="11680" y="2592"/>
                  <a:pt x="11808" y="2544"/>
                </a:cubicBezTo>
                <a:cubicBezTo>
                  <a:pt x="11808" y="2168"/>
                  <a:pt x="11808" y="2168"/>
                  <a:pt x="11808" y="2168"/>
                </a:cubicBezTo>
                <a:cubicBezTo>
                  <a:pt x="11680" y="2216"/>
                  <a:pt x="11456" y="2264"/>
                  <a:pt x="11264" y="2264"/>
                </a:cubicBezTo>
                <a:cubicBezTo>
                  <a:pt x="10912" y="2264"/>
                  <a:pt x="10720" y="2080"/>
                  <a:pt x="10720" y="1728"/>
                </a:cubicBezTo>
                <a:cubicBezTo>
                  <a:pt x="11704" y="1728"/>
                  <a:pt x="11704" y="1728"/>
                  <a:pt x="11704" y="1728"/>
                </a:cubicBezTo>
                <a:cubicBezTo>
                  <a:pt x="11864" y="1728"/>
                  <a:pt x="11928" y="1688"/>
                  <a:pt x="11928" y="1576"/>
                </a:cubicBezTo>
                <a:cubicBezTo>
                  <a:pt x="11928" y="1504"/>
                  <a:pt x="11928" y="1504"/>
                  <a:pt x="11928" y="1504"/>
                </a:cubicBezTo>
                <a:cubicBezTo>
                  <a:pt x="11928" y="1024"/>
                  <a:pt x="11672" y="648"/>
                  <a:pt x="11128" y="648"/>
                </a:cubicBezTo>
                <a:cubicBezTo>
                  <a:pt x="10552" y="648"/>
                  <a:pt x="10224" y="1088"/>
                  <a:pt x="10224" y="1664"/>
                </a:cubicBezTo>
                <a:close/>
                <a:moveTo>
                  <a:pt x="11112" y="1016"/>
                </a:moveTo>
                <a:cubicBezTo>
                  <a:pt x="11320" y="1016"/>
                  <a:pt x="11432" y="1160"/>
                  <a:pt x="11432" y="1400"/>
                </a:cubicBezTo>
                <a:cubicBezTo>
                  <a:pt x="10728" y="1400"/>
                  <a:pt x="10728" y="1400"/>
                  <a:pt x="10728" y="1400"/>
                </a:cubicBezTo>
                <a:cubicBezTo>
                  <a:pt x="10760" y="1160"/>
                  <a:pt x="10904" y="1016"/>
                  <a:pt x="11112" y="1016"/>
                </a:cubicBezTo>
                <a:close/>
                <a:moveTo>
                  <a:pt x="12232" y="1264"/>
                </a:moveTo>
                <a:cubicBezTo>
                  <a:pt x="12232" y="1904"/>
                  <a:pt x="13012" y="1728"/>
                  <a:pt x="13012" y="2064"/>
                </a:cubicBezTo>
                <a:cubicBezTo>
                  <a:pt x="13012" y="2192"/>
                  <a:pt x="12888" y="2264"/>
                  <a:pt x="12696" y="2264"/>
                </a:cubicBezTo>
                <a:cubicBezTo>
                  <a:pt x="12552" y="2264"/>
                  <a:pt x="12396" y="2240"/>
                  <a:pt x="12284" y="2208"/>
                </a:cubicBezTo>
                <a:cubicBezTo>
                  <a:pt x="12276" y="2608"/>
                  <a:pt x="12276" y="2608"/>
                  <a:pt x="12276" y="2608"/>
                </a:cubicBezTo>
                <a:cubicBezTo>
                  <a:pt x="12388" y="2632"/>
                  <a:pt x="12528" y="2648"/>
                  <a:pt x="12672" y="2648"/>
                </a:cubicBezTo>
                <a:cubicBezTo>
                  <a:pt x="13184" y="2648"/>
                  <a:pt x="13524" y="2400"/>
                  <a:pt x="13524" y="2016"/>
                </a:cubicBezTo>
                <a:cubicBezTo>
                  <a:pt x="13524" y="1392"/>
                  <a:pt x="12736" y="1520"/>
                  <a:pt x="12736" y="1216"/>
                </a:cubicBezTo>
                <a:cubicBezTo>
                  <a:pt x="12736" y="1088"/>
                  <a:pt x="12848" y="1024"/>
                  <a:pt x="13024" y="1024"/>
                </a:cubicBezTo>
                <a:cubicBezTo>
                  <a:pt x="13088" y="1024"/>
                  <a:pt x="13152" y="1028"/>
                  <a:pt x="13200" y="1028"/>
                </a:cubicBezTo>
                <a:cubicBezTo>
                  <a:pt x="13312" y="1028"/>
                  <a:pt x="13400" y="1008"/>
                  <a:pt x="13400" y="816"/>
                </a:cubicBezTo>
                <a:cubicBezTo>
                  <a:pt x="13400" y="680"/>
                  <a:pt x="13400" y="680"/>
                  <a:pt x="13400" y="680"/>
                </a:cubicBezTo>
                <a:cubicBezTo>
                  <a:pt x="13400" y="680"/>
                  <a:pt x="13224" y="648"/>
                  <a:pt x="13048" y="648"/>
                </a:cubicBezTo>
                <a:cubicBezTo>
                  <a:pt x="12504" y="648"/>
                  <a:pt x="12232" y="928"/>
                  <a:pt x="12232" y="1264"/>
                </a:cubicBezTo>
                <a:close/>
              </a:path>
            </a:pathLst>
          </a:custGeom>
          <a:solidFill>
            <a:schemeClr val="bg1"/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EEA063B1-D1BB-422B-A945-0E0BF929B8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029600" y="4157669"/>
            <a:ext cx="153888" cy="1485895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CA897A52-D4CF-4702-BCED-5706FDE74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498972" y="541695"/>
            <a:ext cx="153888" cy="5101869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/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335B6879-93B0-4CA7-BCA9-D4FA9240C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352763" y="6413498"/>
            <a:ext cx="450000" cy="184666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F42B3F14-D836-496B-80A2-23BE75BD68CB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1" name="Enabling_deltalife_wit">
            <a:extLst>
              <a:ext uri="{FF2B5EF4-FFF2-40B4-BE49-F238E27FC236}">
                <a16:creationId xmlns:a16="http://schemas.microsoft.com/office/drawing/2014/main" id="{F6979AE7-8CDB-45F8-88A4-AC18A1F0E5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00" y="5947200"/>
            <a:ext cx="3175200" cy="755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408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08333E-7 7.40741E-7 L -0.0332 0.0604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7" y="300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8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-5400000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8.33333E-7 2.22222E-6 L 0.04115 -0.0747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7" y="-375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8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-5400000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  <p:bldP spid="3" grpId="0" animBg="1"/>
      <p:bldP spid="12" grpId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afbeelding 65">
            <a:extLst>
              <a:ext uri="{FF2B5EF4-FFF2-40B4-BE49-F238E27FC236}">
                <a16:creationId xmlns:a16="http://schemas.microsoft.com/office/drawing/2014/main" id="{D8C9B7F8-6288-4D09-BD88-8006B973F31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55650" y="2820473"/>
            <a:ext cx="11436350" cy="4037527"/>
          </a:xfrm>
          <a:blipFill>
            <a:blip r:embed="rId2"/>
            <a:stretch>
              <a:fillRect/>
            </a:stretch>
          </a:blipFill>
        </p:spPr>
        <p:txBody>
          <a:bodyPr tIns="2340000"/>
          <a:lstStyle>
            <a:lvl1pPr marL="0" indent="0" algn="ctr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 dirty="0"/>
              <a:t>Selecteer afbeelding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DB90DCA0-4985-4FE6-A3E0-A65236F17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29" name="Tekstvak 28">
            <a:hlinkClick r:id="rId3"/>
            <a:extLst>
              <a:ext uri="{FF2B5EF4-FFF2-40B4-BE49-F238E27FC236}">
                <a16:creationId xmlns:a16="http://schemas.microsoft.com/office/drawing/2014/main" id="{C731B5EA-6866-4EBE-8138-DEC893F2E2E3}"/>
              </a:ext>
            </a:extLst>
          </p:cNvPr>
          <p:cNvSpPr txBox="1"/>
          <p:nvPr userDrawn="1"/>
        </p:nvSpPr>
        <p:spPr>
          <a:xfrm>
            <a:off x="1260000" y="2267999"/>
            <a:ext cx="194961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800" noProof="1">
                <a:solidFill>
                  <a:schemeClr val="tx2"/>
                </a:solidFill>
              </a:rPr>
              <a:t>info@deltares.nl</a:t>
            </a:r>
          </a:p>
        </p:txBody>
      </p:sp>
      <p:sp>
        <p:nvSpPr>
          <p:cNvPr id="30" name="Tekstvak 29">
            <a:hlinkClick r:id="rId4"/>
            <a:extLst>
              <a:ext uri="{FF2B5EF4-FFF2-40B4-BE49-F238E27FC236}">
                <a16:creationId xmlns:a16="http://schemas.microsoft.com/office/drawing/2014/main" id="{B2A41075-9E8D-4E25-B2BA-1D1DD506088A}"/>
              </a:ext>
            </a:extLst>
          </p:cNvPr>
          <p:cNvSpPr txBox="1"/>
          <p:nvPr userDrawn="1"/>
        </p:nvSpPr>
        <p:spPr>
          <a:xfrm>
            <a:off x="4212000" y="1763999"/>
            <a:ext cx="187166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800" noProof="1">
                <a:solidFill>
                  <a:schemeClr val="tx2"/>
                </a:solidFill>
              </a:rPr>
              <a:t>@deltares</a:t>
            </a:r>
          </a:p>
        </p:txBody>
      </p:sp>
      <p:sp>
        <p:nvSpPr>
          <p:cNvPr id="31" name="Tekstvak 30">
            <a:hlinkClick r:id="rId5"/>
            <a:extLst>
              <a:ext uri="{FF2B5EF4-FFF2-40B4-BE49-F238E27FC236}">
                <a16:creationId xmlns:a16="http://schemas.microsoft.com/office/drawing/2014/main" id="{58C063EF-2783-4DB8-8B62-49C28C8695C5}"/>
              </a:ext>
            </a:extLst>
          </p:cNvPr>
          <p:cNvSpPr txBox="1"/>
          <p:nvPr userDrawn="1"/>
        </p:nvSpPr>
        <p:spPr>
          <a:xfrm>
            <a:off x="6912000" y="1763999"/>
            <a:ext cx="434442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800" noProof="1">
                <a:solidFill>
                  <a:schemeClr val="tx2"/>
                </a:solidFill>
              </a:rPr>
              <a:t>linkedin.com/company/deltares</a:t>
            </a:r>
          </a:p>
        </p:txBody>
      </p:sp>
      <p:sp>
        <p:nvSpPr>
          <p:cNvPr id="32" name="Tekstvak 31">
            <a:hlinkClick r:id="rId6"/>
            <a:extLst>
              <a:ext uri="{FF2B5EF4-FFF2-40B4-BE49-F238E27FC236}">
                <a16:creationId xmlns:a16="http://schemas.microsoft.com/office/drawing/2014/main" id="{5F163D96-77E3-420C-8665-5CE311574B20}"/>
              </a:ext>
            </a:extLst>
          </p:cNvPr>
          <p:cNvSpPr txBox="1"/>
          <p:nvPr userDrawn="1"/>
        </p:nvSpPr>
        <p:spPr>
          <a:xfrm>
            <a:off x="1260000" y="1763999"/>
            <a:ext cx="194961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800" noProof="1">
                <a:solidFill>
                  <a:schemeClr val="tx2"/>
                </a:solidFill>
              </a:rPr>
              <a:t>www.deltares.nl</a:t>
            </a:r>
          </a:p>
        </p:txBody>
      </p:sp>
      <p:sp>
        <p:nvSpPr>
          <p:cNvPr id="33" name="Tekstvak 32">
            <a:hlinkClick r:id="rId7"/>
            <a:extLst>
              <a:ext uri="{FF2B5EF4-FFF2-40B4-BE49-F238E27FC236}">
                <a16:creationId xmlns:a16="http://schemas.microsoft.com/office/drawing/2014/main" id="{3B4E325A-D4A5-415E-A8C3-FF4A98631369}"/>
              </a:ext>
            </a:extLst>
          </p:cNvPr>
          <p:cNvSpPr txBox="1"/>
          <p:nvPr userDrawn="1"/>
        </p:nvSpPr>
        <p:spPr>
          <a:xfrm>
            <a:off x="4212000" y="2267999"/>
            <a:ext cx="187166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800" noProof="1">
                <a:solidFill>
                  <a:schemeClr val="tx2"/>
                </a:solidFill>
              </a:rPr>
              <a:t>@deltares</a:t>
            </a:r>
          </a:p>
        </p:txBody>
      </p:sp>
      <p:sp>
        <p:nvSpPr>
          <p:cNvPr id="34" name="Tekstvak 33">
            <a:hlinkClick r:id="rId8"/>
            <a:extLst>
              <a:ext uri="{FF2B5EF4-FFF2-40B4-BE49-F238E27FC236}">
                <a16:creationId xmlns:a16="http://schemas.microsoft.com/office/drawing/2014/main" id="{052934D0-6B1B-4AB9-8002-224050C7A1A1}"/>
              </a:ext>
            </a:extLst>
          </p:cNvPr>
          <p:cNvSpPr txBox="1"/>
          <p:nvPr userDrawn="1"/>
        </p:nvSpPr>
        <p:spPr>
          <a:xfrm>
            <a:off x="6912000" y="2267999"/>
            <a:ext cx="434442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800" noProof="1">
                <a:solidFill>
                  <a:schemeClr val="tx2"/>
                </a:solidFill>
              </a:rPr>
              <a:t>facebook.com/deltaresNL</a:t>
            </a:r>
          </a:p>
        </p:txBody>
      </p:sp>
      <p:sp>
        <p:nvSpPr>
          <p:cNvPr id="17" name="Tijdelijke aanduiding voor tekst 61">
            <a:extLst>
              <a:ext uri="{FF2B5EF4-FFF2-40B4-BE49-F238E27FC236}">
                <a16:creationId xmlns:a16="http://schemas.microsoft.com/office/drawing/2014/main" id="{3D815638-2A87-40E4-BC3A-FB4D1E25ACB0}"/>
              </a:ext>
            </a:extLst>
          </p:cNvPr>
          <p:cNvSpPr>
            <a:spLocks noGrp="1" noChangeAspect="1"/>
          </p:cNvSpPr>
          <p:nvPr>
            <p:ph type="body" sz="quarter" idx="18"/>
          </p:nvPr>
        </p:nvSpPr>
        <p:spPr>
          <a:xfrm>
            <a:off x="9531707" y="5835881"/>
            <a:ext cx="2340000" cy="758729"/>
          </a:xfrm>
          <a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vert="horz" lIns="3240000" rIns="0"/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Graphic 6">
            <a:hlinkClick r:id="rId6"/>
            <a:extLst>
              <a:ext uri="{FF2B5EF4-FFF2-40B4-BE49-F238E27FC236}">
                <a16:creationId xmlns:a16="http://schemas.microsoft.com/office/drawing/2014/main" id="{0D7005BD-5B17-436C-95BF-D53FCBDA0540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56000" y="1764000"/>
            <a:ext cx="306000" cy="306000"/>
          </a:xfrm>
          <a:prstGeom prst="rect">
            <a:avLst/>
          </a:prstGeom>
        </p:spPr>
      </p:pic>
      <p:pic>
        <p:nvPicPr>
          <p:cNvPr id="9" name="Graphic 8">
            <a:hlinkClick r:id="rId5"/>
            <a:extLst>
              <a:ext uri="{FF2B5EF4-FFF2-40B4-BE49-F238E27FC236}">
                <a16:creationId xmlns:a16="http://schemas.microsoft.com/office/drawing/2014/main" id="{48ED5D6E-BB00-4DF8-8A4A-B64CCA320013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408000" y="1764000"/>
            <a:ext cx="306000" cy="306000"/>
          </a:xfrm>
          <a:prstGeom prst="rect">
            <a:avLst/>
          </a:prstGeom>
        </p:spPr>
      </p:pic>
      <p:pic>
        <p:nvPicPr>
          <p:cNvPr id="12" name="Graphic 11">
            <a:hlinkClick r:id="rId3"/>
            <a:extLst>
              <a:ext uri="{FF2B5EF4-FFF2-40B4-BE49-F238E27FC236}">
                <a16:creationId xmlns:a16="http://schemas.microsoft.com/office/drawing/2014/main" id="{3D248AEC-10A5-4B7E-BF95-2E949619BACB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56000" y="2268000"/>
            <a:ext cx="306000" cy="306000"/>
          </a:xfrm>
          <a:prstGeom prst="rect">
            <a:avLst/>
          </a:prstGeom>
        </p:spPr>
      </p:pic>
      <p:pic>
        <p:nvPicPr>
          <p:cNvPr id="16" name="Graphic 15">
            <a:hlinkClick r:id="rId8"/>
            <a:extLst>
              <a:ext uri="{FF2B5EF4-FFF2-40B4-BE49-F238E27FC236}">
                <a16:creationId xmlns:a16="http://schemas.microsoft.com/office/drawing/2014/main" id="{54EB740A-0F53-4E1C-8587-DA2F01870ADD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408000" y="2268000"/>
            <a:ext cx="306000" cy="306000"/>
          </a:xfrm>
          <a:prstGeom prst="rect">
            <a:avLst/>
          </a:prstGeom>
        </p:spPr>
      </p:pic>
      <p:pic>
        <p:nvPicPr>
          <p:cNvPr id="19" name="Graphic 18">
            <a:hlinkClick r:id="rId4"/>
            <a:extLst>
              <a:ext uri="{FF2B5EF4-FFF2-40B4-BE49-F238E27FC236}">
                <a16:creationId xmlns:a16="http://schemas.microsoft.com/office/drawing/2014/main" id="{3C2A80C3-6754-49BB-AE1D-787E3C8B82C9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3708000" y="1764000"/>
            <a:ext cx="306000" cy="306000"/>
          </a:xfrm>
          <a:prstGeom prst="rect">
            <a:avLst/>
          </a:prstGeom>
        </p:spPr>
      </p:pic>
      <p:pic>
        <p:nvPicPr>
          <p:cNvPr id="44" name="Graphic 43">
            <a:hlinkClick r:id="rId7"/>
            <a:extLst>
              <a:ext uri="{FF2B5EF4-FFF2-40B4-BE49-F238E27FC236}">
                <a16:creationId xmlns:a16="http://schemas.microsoft.com/office/drawing/2014/main" id="{7232CAEC-F3CE-4040-A772-F8A6B9302514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3708000" y="2268000"/>
            <a:ext cx="306000" cy="306000"/>
          </a:xfrm>
          <a:prstGeom prst="rect">
            <a:avLst/>
          </a:prstGeom>
        </p:spPr>
      </p:pic>
      <p:sp>
        <p:nvSpPr>
          <p:cNvPr id="22" name="Tijdelijke aanduiding voor tekst 21">
            <a:extLst>
              <a:ext uri="{FF2B5EF4-FFF2-40B4-BE49-F238E27FC236}">
                <a16:creationId xmlns:a16="http://schemas.microsoft.com/office/drawing/2014/main" id="{4416EE60-04E7-4A49-88D4-1122BC4AF7D8}"/>
              </a:ext>
            </a:extLst>
          </p:cNvPr>
          <p:cNvSpPr>
            <a:spLocks noGrp="1" noChangeAspect="1"/>
          </p:cNvSpPr>
          <p:nvPr>
            <p:ph type="body" sz="quarter" idx="20"/>
          </p:nvPr>
        </p:nvSpPr>
        <p:spPr>
          <a:xfrm>
            <a:off x="755650" y="3288888"/>
            <a:ext cx="2863850" cy="3096290"/>
          </a:xfrm>
          <a:custGeom>
            <a:avLst/>
            <a:gdLst>
              <a:gd name="connsiteX0" fmla="*/ 2525609 w 5497409"/>
              <a:gd name="connsiteY0" fmla="*/ 0 h 5943600"/>
              <a:gd name="connsiteX1" fmla="*/ 5497409 w 5497409"/>
              <a:gd name="connsiteY1" fmla="*/ 2971800 h 5943600"/>
              <a:gd name="connsiteX2" fmla="*/ 2525609 w 5497409"/>
              <a:gd name="connsiteY2" fmla="*/ 5943600 h 5943600"/>
              <a:gd name="connsiteX3" fmla="*/ 61346 w 5497409"/>
              <a:gd name="connsiteY3" fmla="*/ 4633362 h 5943600"/>
              <a:gd name="connsiteX4" fmla="*/ 0 w 5497409"/>
              <a:gd name="connsiteY4" fmla="*/ 4532384 h 5943600"/>
              <a:gd name="connsiteX5" fmla="*/ 0 w 5497409"/>
              <a:gd name="connsiteY5" fmla="*/ 1411217 h 5943600"/>
              <a:gd name="connsiteX6" fmla="*/ 61346 w 5497409"/>
              <a:gd name="connsiteY6" fmla="*/ 1310238 h 5943600"/>
              <a:gd name="connsiteX7" fmla="*/ 2525609 w 5497409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97409" h="5943600">
                <a:moveTo>
                  <a:pt x="2525609" y="0"/>
                </a:moveTo>
                <a:cubicBezTo>
                  <a:pt x="4166889" y="0"/>
                  <a:pt x="5497409" y="1330520"/>
                  <a:pt x="5497409" y="2971800"/>
                </a:cubicBezTo>
                <a:cubicBezTo>
                  <a:pt x="5497409" y="4613080"/>
                  <a:pt x="4166889" y="5943600"/>
                  <a:pt x="2525609" y="5943600"/>
                </a:cubicBezTo>
                <a:cubicBezTo>
                  <a:pt x="1499809" y="5943600"/>
                  <a:pt x="595400" y="5423866"/>
                  <a:pt x="61346" y="4633362"/>
                </a:cubicBezTo>
                <a:lnTo>
                  <a:pt x="0" y="4532384"/>
                </a:lnTo>
                <a:lnTo>
                  <a:pt x="0" y="1411217"/>
                </a:lnTo>
                <a:lnTo>
                  <a:pt x="61346" y="1310238"/>
                </a:lnTo>
                <a:cubicBezTo>
                  <a:pt x="595400" y="519735"/>
                  <a:pt x="1499809" y="0"/>
                  <a:pt x="2525609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4">
                  <a:alpha val="0"/>
                </a:schemeClr>
              </a:gs>
              <a:gs pos="100000">
                <a:schemeClr val="accent4"/>
              </a:gs>
            </a:gsLst>
            <a:lin ang="10800000" scaled="1"/>
            <a:tileRect/>
          </a:gradFill>
        </p:spPr>
        <p:txBody>
          <a:bodyPr vert="wordArtVert" wrap="square" rIns="6336000">
            <a:no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930A32AC-B6B9-49DA-96CB-8FA7566F258D}"/>
              </a:ext>
            </a:extLst>
          </p:cNvPr>
          <p:cNvSpPr>
            <a:spLocks noGrp="1"/>
          </p:cNvSpPr>
          <p:nvPr>
            <p:ph type="dt" sz="half" idx="21"/>
          </p:nvPr>
        </p:nvSpPr>
        <p:spPr>
          <a:xfrm>
            <a:off x="13086750" y="4157669"/>
            <a:ext cx="153888" cy="1485895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65B33C15-FA3F-4488-B605-FD2E5912A649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12556122" y="541695"/>
            <a:ext cx="153888" cy="5101869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/>
          </a:p>
        </p:txBody>
      </p:sp>
      <p:sp>
        <p:nvSpPr>
          <p:cNvPr id="11" name="Tijdelijke aanduiding voor dianummer 10">
            <a:extLst>
              <a:ext uri="{FF2B5EF4-FFF2-40B4-BE49-F238E27FC236}">
                <a16:creationId xmlns:a16="http://schemas.microsoft.com/office/drawing/2014/main" id="{7A43FF58-601A-486A-BC3C-8646024C2466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12409913" y="6413498"/>
            <a:ext cx="450000" cy="184666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F42B3F14-D836-496B-80A2-23BE75BD68CB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525523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45" userDrawn="1">
          <p15:clr>
            <a:srgbClr val="FBAE40"/>
          </p15:clr>
        </p15:guide>
        <p15:guide id="2" orient="horz" pos="2058" userDrawn="1">
          <p15:clr>
            <a:srgbClr val="FBAE40"/>
          </p15:clr>
        </p15:guide>
        <p15:guide id="3" orient="horz" pos="4026" userDrawn="1">
          <p15:clr>
            <a:srgbClr val="FBAE40"/>
          </p15:clr>
        </p15:guide>
        <p15:guide id="4" pos="4044" userDrawn="1">
          <p15:clr>
            <a:srgbClr val="FBAE40"/>
          </p15:clr>
        </p15:guide>
        <p15:guide id="5" pos="4362" userDrawn="1">
          <p15:clr>
            <a:srgbClr val="FBAE40"/>
          </p15:clr>
        </p15:guide>
        <p15:guide id="6" pos="2661" userDrawn="1">
          <p15:clr>
            <a:srgbClr val="FBAE40"/>
          </p15:clr>
        </p15:guide>
        <p15:guide id="7" pos="2343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(Vrij invulbaa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afbeelding 65">
            <a:extLst>
              <a:ext uri="{FF2B5EF4-FFF2-40B4-BE49-F238E27FC236}">
                <a16:creationId xmlns:a16="http://schemas.microsoft.com/office/drawing/2014/main" id="{D8C9B7F8-6288-4D09-BD88-8006B973F31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55650" y="2820473"/>
            <a:ext cx="11436350" cy="4037527"/>
          </a:xfrm>
          <a:blipFill>
            <a:blip r:embed="rId2"/>
            <a:stretch>
              <a:fillRect/>
            </a:stretch>
          </a:blipFill>
        </p:spPr>
        <p:txBody>
          <a:bodyPr tIns="2340000"/>
          <a:lstStyle>
            <a:lvl1pPr marL="0" indent="0" algn="ctr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 dirty="0"/>
              <a:t>Selecteer afbeelding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DB90DCA0-4985-4FE6-A3E0-A65236F17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17" name="Tijdelijke aanduiding voor tekst 61">
            <a:extLst>
              <a:ext uri="{FF2B5EF4-FFF2-40B4-BE49-F238E27FC236}">
                <a16:creationId xmlns:a16="http://schemas.microsoft.com/office/drawing/2014/main" id="{3D815638-2A87-40E4-BC3A-FB4D1E25ACB0}"/>
              </a:ext>
            </a:extLst>
          </p:cNvPr>
          <p:cNvSpPr>
            <a:spLocks noGrp="1" noChangeAspect="1"/>
          </p:cNvSpPr>
          <p:nvPr>
            <p:ph type="body" sz="quarter" idx="18"/>
          </p:nvPr>
        </p:nvSpPr>
        <p:spPr>
          <a:xfrm>
            <a:off x="9531707" y="5835881"/>
            <a:ext cx="2340000" cy="758729"/>
          </a:xfr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vert="horz" lIns="3240000" rIns="0"/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ijdelijke aanduiding voor tekst 21">
            <a:extLst>
              <a:ext uri="{FF2B5EF4-FFF2-40B4-BE49-F238E27FC236}">
                <a16:creationId xmlns:a16="http://schemas.microsoft.com/office/drawing/2014/main" id="{4416EE60-04E7-4A49-88D4-1122BC4AF7D8}"/>
              </a:ext>
            </a:extLst>
          </p:cNvPr>
          <p:cNvSpPr>
            <a:spLocks noGrp="1" noChangeAspect="1"/>
          </p:cNvSpPr>
          <p:nvPr>
            <p:ph type="body" sz="quarter" idx="20"/>
          </p:nvPr>
        </p:nvSpPr>
        <p:spPr>
          <a:xfrm>
            <a:off x="755650" y="3288888"/>
            <a:ext cx="2863850" cy="3096290"/>
          </a:xfrm>
          <a:custGeom>
            <a:avLst/>
            <a:gdLst>
              <a:gd name="connsiteX0" fmla="*/ 2525609 w 5497409"/>
              <a:gd name="connsiteY0" fmla="*/ 0 h 5943600"/>
              <a:gd name="connsiteX1" fmla="*/ 5497409 w 5497409"/>
              <a:gd name="connsiteY1" fmla="*/ 2971800 h 5943600"/>
              <a:gd name="connsiteX2" fmla="*/ 2525609 w 5497409"/>
              <a:gd name="connsiteY2" fmla="*/ 5943600 h 5943600"/>
              <a:gd name="connsiteX3" fmla="*/ 61346 w 5497409"/>
              <a:gd name="connsiteY3" fmla="*/ 4633362 h 5943600"/>
              <a:gd name="connsiteX4" fmla="*/ 0 w 5497409"/>
              <a:gd name="connsiteY4" fmla="*/ 4532384 h 5943600"/>
              <a:gd name="connsiteX5" fmla="*/ 0 w 5497409"/>
              <a:gd name="connsiteY5" fmla="*/ 1411217 h 5943600"/>
              <a:gd name="connsiteX6" fmla="*/ 61346 w 5497409"/>
              <a:gd name="connsiteY6" fmla="*/ 1310238 h 5943600"/>
              <a:gd name="connsiteX7" fmla="*/ 2525609 w 5497409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97409" h="5943600">
                <a:moveTo>
                  <a:pt x="2525609" y="0"/>
                </a:moveTo>
                <a:cubicBezTo>
                  <a:pt x="4166889" y="0"/>
                  <a:pt x="5497409" y="1330520"/>
                  <a:pt x="5497409" y="2971800"/>
                </a:cubicBezTo>
                <a:cubicBezTo>
                  <a:pt x="5497409" y="4613080"/>
                  <a:pt x="4166889" y="5943600"/>
                  <a:pt x="2525609" y="5943600"/>
                </a:cubicBezTo>
                <a:cubicBezTo>
                  <a:pt x="1499809" y="5943600"/>
                  <a:pt x="595400" y="5423866"/>
                  <a:pt x="61346" y="4633362"/>
                </a:cubicBezTo>
                <a:lnTo>
                  <a:pt x="0" y="4532384"/>
                </a:lnTo>
                <a:lnTo>
                  <a:pt x="0" y="1411217"/>
                </a:lnTo>
                <a:lnTo>
                  <a:pt x="61346" y="1310238"/>
                </a:lnTo>
                <a:cubicBezTo>
                  <a:pt x="595400" y="519735"/>
                  <a:pt x="1499809" y="0"/>
                  <a:pt x="2525609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4">
                  <a:alpha val="0"/>
                </a:schemeClr>
              </a:gs>
              <a:gs pos="100000">
                <a:schemeClr val="accent4"/>
              </a:gs>
            </a:gsLst>
            <a:lin ang="10800000" scaled="1"/>
            <a:tileRect/>
          </a:gradFill>
        </p:spPr>
        <p:txBody>
          <a:bodyPr vert="wordArtVert" wrap="square" rIns="6336000">
            <a:no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930A32AC-B6B9-49DA-96CB-8FA7566F258D}"/>
              </a:ext>
            </a:extLst>
          </p:cNvPr>
          <p:cNvSpPr>
            <a:spLocks noGrp="1"/>
          </p:cNvSpPr>
          <p:nvPr>
            <p:ph type="dt" sz="half" idx="21"/>
          </p:nvPr>
        </p:nvSpPr>
        <p:spPr>
          <a:xfrm>
            <a:off x="13086750" y="4157669"/>
            <a:ext cx="153888" cy="1485895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65B33C15-FA3F-4488-B605-FD2E5912A649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12556122" y="541695"/>
            <a:ext cx="153888" cy="5101869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/>
          </a:p>
        </p:txBody>
      </p:sp>
      <p:sp>
        <p:nvSpPr>
          <p:cNvPr id="11" name="Tijdelijke aanduiding voor dianummer 10">
            <a:extLst>
              <a:ext uri="{FF2B5EF4-FFF2-40B4-BE49-F238E27FC236}">
                <a16:creationId xmlns:a16="http://schemas.microsoft.com/office/drawing/2014/main" id="{7A43FF58-601A-486A-BC3C-8646024C2466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12409913" y="6413498"/>
            <a:ext cx="450000" cy="184666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F42B3F14-D836-496B-80A2-23BE75BD68CB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23" name="Tijdelijke aanduiding voor tekst 3">
            <a:extLst>
              <a:ext uri="{FF2B5EF4-FFF2-40B4-BE49-F238E27FC236}">
                <a16:creationId xmlns:a16="http://schemas.microsoft.com/office/drawing/2014/main" id="{D05F72AB-9143-4CEB-9995-BC46F87996D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260000" y="1764000"/>
            <a:ext cx="2448000" cy="306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GB" sz="18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24" name="Tijdelijke aanduiding voor tekst 3">
            <a:extLst>
              <a:ext uri="{FF2B5EF4-FFF2-40B4-BE49-F238E27FC236}">
                <a16:creationId xmlns:a16="http://schemas.microsoft.com/office/drawing/2014/main" id="{140C74ED-3843-44B5-A036-98F1C0983D0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260000" y="2268000"/>
            <a:ext cx="2448000" cy="306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GB" sz="18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25" name="Tijdelijke aanduiding voor tekst 3">
            <a:extLst>
              <a:ext uri="{FF2B5EF4-FFF2-40B4-BE49-F238E27FC236}">
                <a16:creationId xmlns:a16="http://schemas.microsoft.com/office/drawing/2014/main" id="{7CB3B72F-829E-4802-89CE-5FAA8872114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212000" y="1764000"/>
            <a:ext cx="2195512" cy="306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GB" sz="18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26" name="Tijdelijke aanduiding voor tekst 3">
            <a:extLst>
              <a:ext uri="{FF2B5EF4-FFF2-40B4-BE49-F238E27FC236}">
                <a16:creationId xmlns:a16="http://schemas.microsoft.com/office/drawing/2014/main" id="{E96C0F79-C1F5-448A-9B02-130652C5EFD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212000" y="2268000"/>
            <a:ext cx="2195512" cy="306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GB" sz="18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27" name="Tijdelijke aanduiding voor tekst 3">
            <a:extLst>
              <a:ext uri="{FF2B5EF4-FFF2-40B4-BE49-F238E27FC236}">
                <a16:creationId xmlns:a16="http://schemas.microsoft.com/office/drawing/2014/main" id="{3008B147-EF81-4851-A6A3-FDBC85BB5B4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910369" y="1764000"/>
            <a:ext cx="4362394" cy="306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GB" sz="18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28" name="Tijdelijke aanduiding voor tekst 3">
            <a:extLst>
              <a:ext uri="{FF2B5EF4-FFF2-40B4-BE49-F238E27FC236}">
                <a16:creationId xmlns:a16="http://schemas.microsoft.com/office/drawing/2014/main" id="{D61D01F4-0D94-49A0-A0C6-2A6964B39397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910369" y="2268000"/>
            <a:ext cx="4362394" cy="306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GB" sz="18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12238712-852D-4C83-A179-EE0F3F65535F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755650" y="1764000"/>
            <a:ext cx="306000" cy="306000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5" name="Tijdelijke aanduiding voor afbeelding 12">
            <a:extLst>
              <a:ext uri="{FF2B5EF4-FFF2-40B4-BE49-F238E27FC236}">
                <a16:creationId xmlns:a16="http://schemas.microsoft.com/office/drawing/2014/main" id="{B94B33D8-9ADC-46F3-9BAD-244DD8692871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755650" y="2268000"/>
            <a:ext cx="306000" cy="306000"/>
          </a:xfr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6" name="Tijdelijke aanduiding voor afbeelding 12">
            <a:extLst>
              <a:ext uri="{FF2B5EF4-FFF2-40B4-BE49-F238E27FC236}">
                <a16:creationId xmlns:a16="http://schemas.microsoft.com/office/drawing/2014/main" id="{7B078E79-A086-4E54-9016-28A2DBA0692E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3708000" y="1764000"/>
            <a:ext cx="306000" cy="306000"/>
          </a:xfr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7" name="Tijdelijke aanduiding voor afbeelding 12">
            <a:extLst>
              <a:ext uri="{FF2B5EF4-FFF2-40B4-BE49-F238E27FC236}">
                <a16:creationId xmlns:a16="http://schemas.microsoft.com/office/drawing/2014/main" id="{9A2E3717-085D-4920-9B0E-8DBF1A42FCA7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3708000" y="2268000"/>
            <a:ext cx="306000" cy="306000"/>
          </a:xfr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8" name="Tijdelijke aanduiding voor afbeelding 12">
            <a:extLst>
              <a:ext uri="{FF2B5EF4-FFF2-40B4-BE49-F238E27FC236}">
                <a16:creationId xmlns:a16="http://schemas.microsoft.com/office/drawing/2014/main" id="{77467CBB-F989-40AA-BAA1-DDC3FE2145D6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6408000" y="1764000"/>
            <a:ext cx="306000" cy="306000"/>
          </a:xfr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9" name="Tijdelijke aanduiding voor afbeelding 12">
            <a:extLst>
              <a:ext uri="{FF2B5EF4-FFF2-40B4-BE49-F238E27FC236}">
                <a16:creationId xmlns:a16="http://schemas.microsoft.com/office/drawing/2014/main" id="{1C25A578-0CC7-464F-9CFB-1B9EC232EF8C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6408000" y="2268000"/>
            <a:ext cx="306000" cy="306000"/>
          </a:xfr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40945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45">
          <p15:clr>
            <a:srgbClr val="FBAE40"/>
          </p15:clr>
        </p15:guide>
        <p15:guide id="2" orient="horz" pos="2058">
          <p15:clr>
            <a:srgbClr val="FBAE40"/>
          </p15:clr>
        </p15:guide>
        <p15:guide id="3" orient="horz" pos="4026">
          <p15:clr>
            <a:srgbClr val="FBAE40"/>
          </p15:clr>
        </p15:guide>
        <p15:guide id="4" pos="4044">
          <p15:clr>
            <a:srgbClr val="FBAE40"/>
          </p15:clr>
        </p15:guide>
        <p15:guide id="5" pos="4362">
          <p15:clr>
            <a:srgbClr val="FBAE40"/>
          </p15:clr>
        </p15:guide>
        <p15:guide id="6" pos="2661">
          <p15:clr>
            <a:srgbClr val="FBAE40"/>
          </p15:clr>
        </p15:guide>
        <p15:guide id="7" pos="2343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.Titeldia met vierkant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ijdelijke aanduiding voor afbeelding 65">
            <a:extLst>
              <a:ext uri="{FF2B5EF4-FFF2-40B4-BE49-F238E27FC236}">
                <a16:creationId xmlns:a16="http://schemas.microsoft.com/office/drawing/2014/main" id="{C993F618-5D8C-4CD3-B26D-F74E7598724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0" y="0"/>
            <a:ext cx="6858000" cy="6858000"/>
          </a:xfrm>
          <a:solidFill>
            <a:schemeClr val="bg1">
              <a:lumMod val="85000"/>
            </a:schemeClr>
          </a:solidFill>
        </p:spPr>
        <p:txBody>
          <a:bodyPr tIns="3816000"/>
          <a:lstStyle>
            <a:lvl1pPr marL="0" indent="0" algn="ctr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/>
              <a:t>Selecteer afbeelding</a:t>
            </a:r>
            <a:endParaRPr lang="nl-NL" dirty="0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17861E45-7D0B-4CBE-BF29-EEB92636311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36000" y="5295900"/>
            <a:ext cx="4513088" cy="788988"/>
          </a:xfrm>
        </p:spPr>
        <p:txBody>
          <a:bodyPr>
            <a:noAutofit/>
          </a:bodyPr>
          <a:lstStyle>
            <a:lvl1pPr marL="0" indent="0">
              <a:buNone/>
              <a:defRPr sz="1200" b="0"/>
            </a:lvl1pPr>
          </a:lstStyle>
          <a:p>
            <a:pPr lvl="0"/>
            <a:r>
              <a:rPr lang="nl-NL" dirty="0"/>
              <a:t>Naam Achternaam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B0A17F5-F68D-450E-924D-50BE1E84C5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36000" y="3854640"/>
            <a:ext cx="4513088" cy="676275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FB69FD9-1A34-44C5-BB96-B626ABE7D6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36000" y="6264000"/>
            <a:ext cx="2340000" cy="184666"/>
          </a:xfrm>
        </p:spPr>
        <p:txBody>
          <a:bodyPr vert="horz"/>
          <a:lstStyle>
            <a:lvl1pPr>
              <a:defRPr sz="1000" b="0">
                <a:solidFill>
                  <a:schemeClr val="tx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005FF67-098D-42EF-9DDB-0B34D97B1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473572" y="684000"/>
            <a:ext cx="153888" cy="3786017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D7F641E-4810-428B-93B4-F028FBE4A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327363" y="6413498"/>
            <a:ext cx="450000" cy="184666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F42B3F14-D836-496B-80A2-23BE75BD68CB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A77695BF-4150-4BB7-8197-EF140D448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6000" y="1766078"/>
            <a:ext cx="4516033" cy="1990582"/>
          </a:xfrm>
        </p:spPr>
        <p:txBody>
          <a:bodyPr anchor="b" anchorCtr="0"/>
          <a:lstStyle>
            <a:lvl1pPr>
              <a:lnSpc>
                <a:spcPct val="90000"/>
              </a:lnSpc>
              <a:defRPr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pic>
        <p:nvPicPr>
          <p:cNvPr id="11" name="Deltares_Logo_groot">
            <a:extLst>
              <a:ext uri="{FF2B5EF4-FFF2-40B4-BE49-F238E27FC236}">
                <a16:creationId xmlns:a16="http://schemas.microsoft.com/office/drawing/2014/main" id="{07BC8CE6-4B06-4C93-9DE2-B3D24820A4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6000" y="180000"/>
            <a:ext cx="2340000" cy="760500"/>
          </a:xfrm>
          <a:prstGeom prst="rect">
            <a:avLst/>
          </a:prstGeom>
        </p:spPr>
      </p:pic>
      <p:sp>
        <p:nvSpPr>
          <p:cNvPr id="62" name="TX_Enabling_deltalife_wit">
            <a:extLst>
              <a:ext uri="{FF2B5EF4-FFF2-40B4-BE49-F238E27FC236}">
                <a16:creationId xmlns:a16="http://schemas.microsoft.com/office/drawing/2014/main" id="{8230CF4F-5316-4F99-A0B8-28EA9797ED6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10801" y="5947577"/>
            <a:ext cx="3176270" cy="756001"/>
          </a:xfr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vert="horz" rIns="4284000"/>
          <a:lstStyle>
            <a:lvl1pPr marL="0" indent="0">
              <a:buNone/>
              <a:defRPr>
                <a:solidFill>
                  <a:srgbClr val="E6E6E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18025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13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oofdstuk / Tussendia (Groen)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Vrije vorm: vorm 15">
            <a:extLst>
              <a:ext uri="{FF2B5EF4-FFF2-40B4-BE49-F238E27FC236}">
                <a16:creationId xmlns:a16="http://schemas.microsoft.com/office/drawing/2014/main" id="{454C307C-D04D-4709-9FD4-571150894DD0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447038"/>
            <a:ext cx="5497462" cy="5943600"/>
          </a:xfrm>
          <a:custGeom>
            <a:avLst/>
            <a:gdLst>
              <a:gd name="connsiteX0" fmla="*/ 2525662 w 5497462"/>
              <a:gd name="connsiteY0" fmla="*/ 0 h 5943600"/>
              <a:gd name="connsiteX1" fmla="*/ 5497462 w 5497462"/>
              <a:gd name="connsiteY1" fmla="*/ 2971800 h 5943600"/>
              <a:gd name="connsiteX2" fmla="*/ 2525662 w 5497462"/>
              <a:gd name="connsiteY2" fmla="*/ 5943600 h 5943600"/>
              <a:gd name="connsiteX3" fmla="*/ 61399 w 5497462"/>
              <a:gd name="connsiteY3" fmla="*/ 4633362 h 5943600"/>
              <a:gd name="connsiteX4" fmla="*/ 0 w 5497462"/>
              <a:gd name="connsiteY4" fmla="*/ 4532297 h 5943600"/>
              <a:gd name="connsiteX5" fmla="*/ 0 w 5497462"/>
              <a:gd name="connsiteY5" fmla="*/ 1411304 h 5943600"/>
              <a:gd name="connsiteX6" fmla="*/ 61399 w 5497462"/>
              <a:gd name="connsiteY6" fmla="*/ 1310238 h 5943600"/>
              <a:gd name="connsiteX7" fmla="*/ 2525662 w 5497462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97462" h="5943600">
                <a:moveTo>
                  <a:pt x="2525662" y="0"/>
                </a:moveTo>
                <a:cubicBezTo>
                  <a:pt x="4166942" y="0"/>
                  <a:pt x="5497462" y="1330520"/>
                  <a:pt x="5497462" y="2971800"/>
                </a:cubicBezTo>
                <a:cubicBezTo>
                  <a:pt x="5497462" y="4613080"/>
                  <a:pt x="4166942" y="5943600"/>
                  <a:pt x="2525662" y="5943600"/>
                </a:cubicBezTo>
                <a:cubicBezTo>
                  <a:pt x="1499862" y="5943600"/>
                  <a:pt x="595453" y="5423866"/>
                  <a:pt x="61399" y="4633362"/>
                </a:cubicBezTo>
                <a:lnTo>
                  <a:pt x="0" y="4532297"/>
                </a:lnTo>
                <a:lnTo>
                  <a:pt x="0" y="1411304"/>
                </a:lnTo>
                <a:lnTo>
                  <a:pt x="61399" y="1310238"/>
                </a:lnTo>
                <a:cubicBezTo>
                  <a:pt x="595453" y="519735"/>
                  <a:pt x="1499862" y="0"/>
                  <a:pt x="2525662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4"/>
              </a:gs>
              <a:gs pos="100000">
                <a:schemeClr val="accent4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6E2BD3A-5DDA-4757-ACCB-7CC38D75C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000" y="1762124"/>
            <a:ext cx="10512000" cy="1368000"/>
          </a:xfrm>
        </p:spPr>
        <p:txBody>
          <a:bodyPr anchor="t">
            <a:normAutofit/>
          </a:bodyPr>
          <a:lstStyle>
            <a:lvl1pPr>
              <a:defRPr sz="3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E77DC50-5611-4E05-B13C-BEF10B116F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0000" y="3564000"/>
            <a:ext cx="10585450" cy="151765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109971E-F873-4027-AEC0-F79E132DDD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13488" y="4586300"/>
            <a:ext cx="153888" cy="1262844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E93B534-D0A1-49CD-B3E2-FA8113F90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513488" y="684000"/>
            <a:ext cx="153888" cy="3786017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3AD1C2C-AB5C-4424-9980-A055EC5CD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367279" y="6413498"/>
            <a:ext cx="450000" cy="184666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F42B3F14-D836-496B-80A2-23BE75BD68CB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4193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oofdstuk / Tussendia (Blauw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E2BD3A-5DDA-4757-ACCB-7CC38D75C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000" y="1762124"/>
            <a:ext cx="10512000" cy="1368000"/>
          </a:xfrm>
        </p:spPr>
        <p:txBody>
          <a:bodyPr anchor="t">
            <a:normAutofit/>
          </a:bodyPr>
          <a:lstStyle>
            <a:lvl1pPr>
              <a:defRPr sz="3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E77DC50-5611-4E05-B13C-BEF10B116F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0000" y="3564000"/>
            <a:ext cx="10585450" cy="151765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109971E-F873-4027-AEC0-F79E132DDD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13488" y="4586300"/>
            <a:ext cx="153888" cy="1262844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E93B534-D0A1-49CD-B3E2-FA8113F90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513488" y="684000"/>
            <a:ext cx="153888" cy="3786017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3AD1C2C-AB5C-4424-9980-A055EC5CD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367279" y="6413498"/>
            <a:ext cx="450000" cy="184666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F42B3F14-D836-496B-80A2-23BE75BD68CB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FE604B20-D198-4E8C-9B1F-0066D909E5DF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447038"/>
            <a:ext cx="5497462" cy="5943600"/>
          </a:xfrm>
          <a:custGeom>
            <a:avLst/>
            <a:gdLst>
              <a:gd name="connsiteX0" fmla="*/ 2525662 w 5497462"/>
              <a:gd name="connsiteY0" fmla="*/ 0 h 5943600"/>
              <a:gd name="connsiteX1" fmla="*/ 5497462 w 5497462"/>
              <a:gd name="connsiteY1" fmla="*/ 2971800 h 5943600"/>
              <a:gd name="connsiteX2" fmla="*/ 2525662 w 5497462"/>
              <a:gd name="connsiteY2" fmla="*/ 5943600 h 5943600"/>
              <a:gd name="connsiteX3" fmla="*/ 61399 w 5497462"/>
              <a:gd name="connsiteY3" fmla="*/ 4633362 h 5943600"/>
              <a:gd name="connsiteX4" fmla="*/ 0 w 5497462"/>
              <a:gd name="connsiteY4" fmla="*/ 4532297 h 5943600"/>
              <a:gd name="connsiteX5" fmla="*/ 0 w 5497462"/>
              <a:gd name="connsiteY5" fmla="*/ 1411304 h 5943600"/>
              <a:gd name="connsiteX6" fmla="*/ 61399 w 5497462"/>
              <a:gd name="connsiteY6" fmla="*/ 1310238 h 5943600"/>
              <a:gd name="connsiteX7" fmla="*/ 2525662 w 5497462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97462" h="5943600">
                <a:moveTo>
                  <a:pt x="2525662" y="0"/>
                </a:moveTo>
                <a:cubicBezTo>
                  <a:pt x="4166942" y="0"/>
                  <a:pt x="5497462" y="1330520"/>
                  <a:pt x="5497462" y="2971800"/>
                </a:cubicBezTo>
                <a:cubicBezTo>
                  <a:pt x="5497462" y="4613080"/>
                  <a:pt x="4166942" y="5943600"/>
                  <a:pt x="2525662" y="5943600"/>
                </a:cubicBezTo>
                <a:cubicBezTo>
                  <a:pt x="1499862" y="5943600"/>
                  <a:pt x="595453" y="5423866"/>
                  <a:pt x="61399" y="4633362"/>
                </a:cubicBezTo>
                <a:lnTo>
                  <a:pt x="0" y="4532297"/>
                </a:lnTo>
                <a:lnTo>
                  <a:pt x="0" y="1411304"/>
                </a:lnTo>
                <a:lnTo>
                  <a:pt x="61399" y="1310238"/>
                </a:lnTo>
                <a:cubicBezTo>
                  <a:pt x="595453" y="519735"/>
                  <a:pt x="1499862" y="0"/>
                  <a:pt x="2525662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3739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Partner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FEC7CA-9C23-4C8C-8E52-48827CB3D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AB16DB44-A35C-4555-8271-1BC45D5EE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98298A93-251E-4C71-ACF3-6A1388860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E74A889B-77F6-4552-B217-7A2CA16B2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B3F14-D836-496B-80A2-23BE75BD68CB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9EBD329-956B-407B-9AD6-0D41AC6CBE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5651" y="1762124"/>
            <a:ext cx="10517112" cy="4322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9" name="Tijdelijke aanduiding voor afbeelding 13">
            <a:extLst>
              <a:ext uri="{FF2B5EF4-FFF2-40B4-BE49-F238E27FC236}">
                <a16:creationId xmlns:a16="http://schemas.microsoft.com/office/drawing/2014/main" id="{29C6F091-D152-418D-B9F8-A87580FF627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033588" y="6275959"/>
            <a:ext cx="1188000" cy="378000"/>
          </a:xfrm>
          <a:noFill/>
        </p:spPr>
        <p:txBody>
          <a:bodyPr tIns="0">
            <a:normAutofit/>
          </a:bodyPr>
          <a:lstStyle>
            <a:lvl1pPr marL="0" indent="0" algn="ctr">
              <a:buNone/>
              <a:defRPr sz="700"/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11" name="Tijdelijke aanduiding voor afbeelding 13">
            <a:extLst>
              <a:ext uri="{FF2B5EF4-FFF2-40B4-BE49-F238E27FC236}">
                <a16:creationId xmlns:a16="http://schemas.microsoft.com/office/drawing/2014/main" id="{60BE643B-1ED0-4C44-A1BD-69154E578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373876" y="6275959"/>
            <a:ext cx="1188000" cy="378000"/>
          </a:xfrm>
          <a:noFill/>
        </p:spPr>
        <p:txBody>
          <a:bodyPr tIns="0">
            <a:normAutofit/>
          </a:bodyPr>
          <a:lstStyle>
            <a:lvl1pPr marL="0" indent="0" algn="ctr">
              <a:buNone/>
              <a:defRPr sz="700"/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12" name="Tijdelijke aanduiding voor afbeelding 13">
            <a:extLst>
              <a:ext uri="{FF2B5EF4-FFF2-40B4-BE49-F238E27FC236}">
                <a16:creationId xmlns:a16="http://schemas.microsoft.com/office/drawing/2014/main" id="{A065EEC8-0E39-4605-AE1D-D95CBC90482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714164" y="6275959"/>
            <a:ext cx="1188000" cy="378000"/>
          </a:xfrm>
          <a:noFill/>
        </p:spPr>
        <p:txBody>
          <a:bodyPr tIns="0">
            <a:normAutofit/>
          </a:bodyPr>
          <a:lstStyle>
            <a:lvl1pPr marL="0" indent="0" algn="ctr">
              <a:buNone/>
              <a:defRPr sz="700"/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13" name="Tijdelijke aanduiding voor afbeelding 13">
            <a:extLst>
              <a:ext uri="{FF2B5EF4-FFF2-40B4-BE49-F238E27FC236}">
                <a16:creationId xmlns:a16="http://schemas.microsoft.com/office/drawing/2014/main" id="{48162130-D103-42A6-B07E-E8EF0590181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054452" y="6275959"/>
            <a:ext cx="1188000" cy="378000"/>
          </a:xfrm>
          <a:noFill/>
        </p:spPr>
        <p:txBody>
          <a:bodyPr tIns="0">
            <a:normAutofit/>
          </a:bodyPr>
          <a:lstStyle>
            <a:lvl1pPr marL="0" indent="0" algn="ctr">
              <a:buNone/>
              <a:defRPr sz="700"/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14" name="Tijdelijke aanduiding voor afbeelding 13">
            <a:extLst>
              <a:ext uri="{FF2B5EF4-FFF2-40B4-BE49-F238E27FC236}">
                <a16:creationId xmlns:a16="http://schemas.microsoft.com/office/drawing/2014/main" id="{7250C887-952A-4DC1-8215-8DFA36C6EDD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394740" y="6275959"/>
            <a:ext cx="1188000" cy="378000"/>
          </a:xfrm>
          <a:noFill/>
        </p:spPr>
        <p:txBody>
          <a:bodyPr tIns="0">
            <a:normAutofit/>
          </a:bodyPr>
          <a:lstStyle>
            <a:lvl1pPr marL="0" indent="0" algn="ctr">
              <a:buNone/>
              <a:defRPr sz="700"/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15" name="Tijdelijke aanduiding voor afbeelding 13">
            <a:extLst>
              <a:ext uri="{FF2B5EF4-FFF2-40B4-BE49-F238E27FC236}">
                <a16:creationId xmlns:a16="http://schemas.microsoft.com/office/drawing/2014/main" id="{B0075813-47FE-4243-A0DB-86635BED623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735028" y="6275959"/>
            <a:ext cx="1188000" cy="378000"/>
          </a:xfrm>
          <a:noFill/>
        </p:spPr>
        <p:txBody>
          <a:bodyPr tIns="0">
            <a:normAutofit/>
          </a:bodyPr>
          <a:lstStyle>
            <a:lvl1pPr marL="0" indent="0" algn="ctr">
              <a:buNone/>
              <a:defRPr sz="700"/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16" name="Tijdelijke aanduiding voor afbeelding 13">
            <a:extLst>
              <a:ext uri="{FF2B5EF4-FFF2-40B4-BE49-F238E27FC236}">
                <a16:creationId xmlns:a16="http://schemas.microsoft.com/office/drawing/2014/main" id="{B8D44326-7D12-4338-99E1-2E879D21A25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0075317" y="6275959"/>
            <a:ext cx="1188000" cy="378000"/>
          </a:xfrm>
          <a:noFill/>
        </p:spPr>
        <p:txBody>
          <a:bodyPr tIns="0">
            <a:normAutofit/>
          </a:bodyPr>
          <a:lstStyle>
            <a:lvl1pPr marL="0" indent="0" algn="ctr">
              <a:buNone/>
              <a:defRPr sz="700"/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648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2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CBD4A7-30E2-4E78-B4FA-A8B2C41A6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589361EE-4435-4145-8E9D-4F0A53E9E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86DFBB55-F053-4FC0-8FD6-FD27BC57E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220EB44-40D1-4CAF-8FFD-29202A0A5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B3F14-D836-496B-80A2-23BE75BD68CB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564A6160-4B2C-4199-AB7C-023FEDE1955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5650" y="1768763"/>
            <a:ext cx="5076175" cy="43181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8" name="Tijdelijke aanduiding voor inhoud 6">
            <a:extLst>
              <a:ext uri="{FF2B5EF4-FFF2-40B4-BE49-F238E27FC236}">
                <a16:creationId xmlns:a16="http://schemas.microsoft.com/office/drawing/2014/main" id="{A7315F35-EA75-4506-B955-CB617ACBDB4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91825" y="1770636"/>
            <a:ext cx="5076175" cy="43181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43594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 met tit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B360240-711C-40DC-B819-28D5F76EA2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5650" y="1762125"/>
            <a:ext cx="5065347" cy="7429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485B8C4-FFE1-4941-89E1-E5B658D719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55650" y="2556001"/>
            <a:ext cx="5065347" cy="35288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ED244503-4D19-475F-8DE3-680EA8CDCC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80997" y="1762125"/>
            <a:ext cx="5087002" cy="7429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FD37810D-DEFA-432E-B30A-7F13B7EF0F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0997" y="2556001"/>
            <a:ext cx="5087002" cy="35288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5D5B83A0-F52F-4A50-A779-6FBDEC06B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90DF3265-27D0-49AD-8963-A3EC3CB22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632C89B3-2645-49EA-AE6E-C0189B3AC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B3F14-D836-496B-80A2-23BE75BD68CB}" type="slidenum">
              <a:rPr lang="nl-NL" smtClean="0"/>
              <a:t>‹#›</a:t>
            </a:fld>
            <a:endParaRPr lang="nl-NL"/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9CFFACB9-41BE-4C1C-8FD9-C0590014C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4744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177C9B-D616-43D5-9E9C-399615DA1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497891F0-8DCB-4D52-8695-2AD665086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B044C9F-B1E5-43F8-ABA5-F8A0AF3BD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14021C5-B1DD-464A-832F-A03BCAB5B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B3F14-D836-496B-80A2-23BE75BD68C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9620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Footer Bar">
            <a:extLst>
              <a:ext uri="{FF2B5EF4-FFF2-40B4-BE49-F238E27FC236}">
                <a16:creationId xmlns:a16="http://schemas.microsoft.com/office/drawing/2014/main" id="{022EB8B7-6824-4AED-BB2B-C0B109993AD1}"/>
              </a:ext>
            </a:extLst>
          </p:cNvPr>
          <p:cNvGrpSpPr/>
          <p:nvPr userDrawn="1"/>
        </p:nvGrpSpPr>
        <p:grpSpPr>
          <a:xfrm>
            <a:off x="11742000" y="0"/>
            <a:ext cx="450000" cy="6858000"/>
            <a:chOff x="11742000" y="0"/>
            <a:chExt cx="450000" cy="6858000"/>
          </a:xfrm>
          <a:solidFill>
            <a:schemeClr val="accent2">
              <a:alpha val="5882"/>
            </a:schemeClr>
          </a:solidFill>
        </p:grpSpPr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9F9EE001-C15B-435E-9F44-1622C159FC17}"/>
                </a:ext>
              </a:extLst>
            </p:cNvPr>
            <p:cNvSpPr/>
            <p:nvPr userDrawn="1"/>
          </p:nvSpPr>
          <p:spPr>
            <a:xfrm>
              <a:off x="11742000" y="0"/>
              <a:ext cx="450000" cy="6858000"/>
            </a:xfrm>
            <a:prstGeom prst="rect">
              <a:avLst/>
            </a:prstGeom>
            <a:solidFill>
              <a:srgbClr val="F1F3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9" name="Rechte verbindingslijn 8">
              <a:extLst>
                <a:ext uri="{FF2B5EF4-FFF2-40B4-BE49-F238E27FC236}">
                  <a16:creationId xmlns:a16="http://schemas.microsoft.com/office/drawing/2014/main" id="{32440EA2-337B-4EDA-9C88-10B9002EF364}"/>
                </a:ext>
              </a:extLst>
            </p:cNvPr>
            <p:cNvCxnSpPr/>
            <p:nvPr userDrawn="1"/>
          </p:nvCxnSpPr>
          <p:spPr>
            <a:xfrm>
              <a:off x="11801530" y="6081711"/>
              <a:ext cx="324000" cy="0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78E966F5-006F-433A-9691-0B17633B2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50" y="541695"/>
            <a:ext cx="10517113" cy="93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dirty="0" err="1"/>
              <a:t>Dia</a:t>
            </a:r>
            <a:r>
              <a:rPr lang="en-GB" dirty="0"/>
              <a:t> met </a:t>
            </a:r>
            <a:r>
              <a:rPr lang="en-GB" dirty="0" err="1"/>
              <a:t>tekst</a:t>
            </a:r>
            <a:r>
              <a:rPr lang="en-GB" dirty="0"/>
              <a:t>. </a:t>
            </a:r>
            <a:r>
              <a:rPr lang="en-GB" dirty="0" err="1"/>
              <a:t>Voorbeeld</a:t>
            </a:r>
            <a:r>
              <a:rPr lang="en-GB" dirty="0"/>
              <a:t> van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lange</a:t>
            </a:r>
            <a:r>
              <a:rPr lang="en-GB" dirty="0"/>
              <a:t> </a:t>
            </a:r>
            <a:r>
              <a:rPr lang="en-GB" dirty="0" err="1"/>
              <a:t>tekst</a:t>
            </a:r>
            <a:r>
              <a:rPr lang="en-GB" dirty="0"/>
              <a:t> over twee regels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1B2E2CE-1F7F-4603-9A75-FEAAFF7381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5650" y="1768763"/>
            <a:ext cx="10512349" cy="43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GB" dirty="0"/>
              <a:t>Level 1, default bullets</a:t>
            </a:r>
          </a:p>
          <a:p>
            <a:pPr lvl="1"/>
            <a:r>
              <a:rPr lang="en-GB" dirty="0"/>
              <a:t>Level 2, (sub bullets)</a:t>
            </a:r>
          </a:p>
          <a:p>
            <a:pPr lvl="2"/>
            <a:r>
              <a:rPr lang="en-GB" dirty="0"/>
              <a:t>Level 3 (</a:t>
            </a:r>
            <a:r>
              <a:rPr lang="en-GB" dirty="0" err="1"/>
              <a:t>bodytext</a:t>
            </a:r>
            <a:r>
              <a:rPr lang="en-GB" dirty="0"/>
              <a:t>)</a:t>
            </a:r>
          </a:p>
          <a:p>
            <a:pPr lvl="3"/>
            <a:r>
              <a:rPr lang="en-GB" dirty="0"/>
              <a:t>Level 4 (Subtitle)</a:t>
            </a:r>
          </a:p>
          <a:p>
            <a:pPr lvl="4"/>
            <a:r>
              <a:rPr lang="en-GB" dirty="0"/>
              <a:t>Level 5 (numbers)</a:t>
            </a:r>
          </a:p>
          <a:p>
            <a:pPr lvl="5"/>
            <a:r>
              <a:rPr lang="en-GB" dirty="0"/>
              <a:t>Level (sub numbers)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E4571E1-7B78-4AC3-AB7A-7A15720DF4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420000" y="4157669"/>
            <a:ext cx="153888" cy="1485895"/>
          </a:xfrm>
          <a:prstGeom prst="rect">
            <a:avLst/>
          </a:prstGeom>
        </p:spPr>
        <p:txBody>
          <a:bodyPr vert="vert270" wrap="square" lIns="0" tIns="0" rIns="0" bIns="0" rtlCol="0" anchor="ctr" anchorCtr="0">
            <a:noAutofit/>
          </a:bodyPr>
          <a:lstStyle>
            <a:lvl1pPr algn="l">
              <a:defRPr sz="1000" b="0">
                <a:solidFill>
                  <a:srgbClr val="E6E6E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004B6D2-F868-492E-8371-701F4F999C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889372" y="541695"/>
            <a:ext cx="153888" cy="5101869"/>
          </a:xfrm>
          <a:prstGeom prst="rect">
            <a:avLst/>
          </a:prstGeom>
        </p:spPr>
        <p:txBody>
          <a:bodyPr vert="vert270" wrap="square" lIns="0" tIns="0" rIns="0" bIns="0" rtlCol="0" anchor="ctr" anchorCtr="0">
            <a:noAutofit/>
          </a:bodyPr>
          <a:lstStyle>
            <a:lvl1pPr algn="l">
              <a:defRPr lang="nl-NL" sz="1000" b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F491C4D-045B-4D79-8E4E-A715678ECC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43163" y="6413498"/>
            <a:ext cx="450000" cy="184666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ctr">
              <a:defRPr sz="1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42B3F14-D836-496B-80A2-23BE75BD68C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5" name="Deltares_Logo_klein">
            <a:extLst>
              <a:ext uri="{FF2B5EF4-FFF2-40B4-BE49-F238E27FC236}">
                <a16:creationId xmlns:a16="http://schemas.microsoft.com/office/drawing/2014/main" id="{CA5E38F1-EE2E-4740-B411-6A2F5838BECA}"/>
              </a:ext>
            </a:extLst>
          </p:cNvPr>
          <p:cNvPicPr>
            <a:picLocks noChangeAspect="1"/>
          </p:cNvPicPr>
          <p:nvPr userDrawn="1"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756" y="6267123"/>
            <a:ext cx="1188000" cy="3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553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747" r:id="rId3"/>
    <p:sldLayoutId id="2147483691" r:id="rId4"/>
    <p:sldLayoutId id="2147483692" r:id="rId5"/>
    <p:sldLayoutId id="2147483664" r:id="rId6"/>
    <p:sldLayoutId id="2147483687" r:id="rId7"/>
    <p:sldLayoutId id="2147483689" r:id="rId8"/>
    <p:sldLayoutId id="2147483690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96" r:id="rId17"/>
    <p:sldLayoutId id="2147483682" r:id="rId18"/>
    <p:sldLayoutId id="2147483683" r:id="rId19"/>
    <p:sldLayoutId id="2147483749" r:id="rId20"/>
    <p:sldLayoutId id="2147483681" r:id="rId21"/>
    <p:sldLayoutId id="2147483752" r:id="rId22"/>
    <p:sldLayoutId id="2147483699" r:id="rId23"/>
    <p:sldLayoutId id="2147483748" r:id="rId24"/>
    <p:sldLayoutId id="2147483656" r:id="rId25"/>
    <p:sldLayoutId id="2147483753" r:id="rId26"/>
    <p:sldLayoutId id="2147483698" r:id="rId27"/>
    <p:sldLayoutId id="2147483754" r:id="rId28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24000" indent="-3240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48000" indent="-3240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−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324000" indent="-324000" algn="l" defTabSz="914400" rtl="0" eaLnBrk="1" latinLnBrk="0" hangingPunct="1">
        <a:lnSpc>
          <a:spcPct val="90000"/>
        </a:lnSpc>
        <a:spcBef>
          <a:spcPts val="1000"/>
        </a:spcBef>
        <a:buSzPct val="90000"/>
        <a:buFont typeface="+mj-lt"/>
        <a:buAutoNum type="arabicPeriod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648000" indent="-324000" algn="l" defTabSz="914400" rtl="0" eaLnBrk="1" latinLnBrk="0" hangingPunct="1">
        <a:lnSpc>
          <a:spcPct val="90000"/>
        </a:lnSpc>
        <a:spcBef>
          <a:spcPts val="500"/>
        </a:spcBef>
        <a:buSzPct val="95000"/>
        <a:buFont typeface="+mj-lt"/>
        <a:buAutoNum type="alphaLcPeriod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1110" userDrawn="1">
          <p15:clr>
            <a:srgbClr val="F26B43"/>
          </p15:clr>
        </p15:guide>
        <p15:guide id="3" pos="476" userDrawn="1">
          <p15:clr>
            <a:srgbClr val="F26B43"/>
          </p15:clr>
        </p15:guide>
        <p15:guide id="4" orient="horz" pos="4133" userDrawn="1">
          <p15:clr>
            <a:srgbClr val="F26B43"/>
          </p15:clr>
        </p15:guide>
        <p15:guide id="6" pos="792" userDrawn="1">
          <p15:clr>
            <a:srgbClr val="F26B43"/>
          </p15:clr>
        </p15:guide>
        <p15:guide id="7" orient="horz" pos="3833" userDrawn="1">
          <p15:clr>
            <a:srgbClr val="F26B43"/>
          </p15:clr>
        </p15:guide>
        <p15:guide id="8" orient="horz" pos="336" userDrawn="1">
          <p15:clr>
            <a:srgbClr val="F26B43"/>
          </p15:clr>
        </p15:guide>
        <p15:guide id="9" pos="7098" userDrawn="1">
          <p15:clr>
            <a:srgbClr val="F26B43"/>
          </p15:clr>
        </p15:guide>
        <p15:guide id="10" pos="740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pn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10" Type="http://schemas.openxmlformats.org/officeDocument/2006/relationships/image" Target="../media/image23.png"/><Relationship Id="rId4" Type="http://schemas.openxmlformats.org/officeDocument/2006/relationships/image" Target="../media/image25.svg"/><Relationship Id="rId9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svg"/><Relationship Id="rId18" Type="http://schemas.openxmlformats.org/officeDocument/2006/relationships/image" Target="../media/image45.png"/><Relationship Id="rId26" Type="http://schemas.openxmlformats.org/officeDocument/2006/relationships/image" Target="../media/image53.png"/><Relationship Id="rId3" Type="http://schemas.openxmlformats.org/officeDocument/2006/relationships/hyperlink" Target="https://fewsdocs.deltares.nl/jira/fews-release-notes/" TargetMode="External"/><Relationship Id="rId21" Type="http://schemas.openxmlformats.org/officeDocument/2006/relationships/image" Target="../media/image48.svg"/><Relationship Id="rId7" Type="http://schemas.openxmlformats.org/officeDocument/2006/relationships/image" Target="../media/image34.svg"/><Relationship Id="rId12" Type="http://schemas.openxmlformats.org/officeDocument/2006/relationships/image" Target="../media/image39.png"/><Relationship Id="rId17" Type="http://schemas.openxmlformats.org/officeDocument/2006/relationships/image" Target="../media/image44.svg"/><Relationship Id="rId25" Type="http://schemas.openxmlformats.org/officeDocument/2006/relationships/image" Target="../media/image52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43.png"/><Relationship Id="rId20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svg"/><Relationship Id="rId24" Type="http://schemas.openxmlformats.org/officeDocument/2006/relationships/image" Target="../media/image51.png"/><Relationship Id="rId5" Type="http://schemas.openxmlformats.org/officeDocument/2006/relationships/image" Target="../media/image32.svg"/><Relationship Id="rId15" Type="http://schemas.openxmlformats.org/officeDocument/2006/relationships/image" Target="../media/image42.svg"/><Relationship Id="rId23" Type="http://schemas.openxmlformats.org/officeDocument/2006/relationships/image" Target="../media/image50.svg"/><Relationship Id="rId28" Type="http://schemas.openxmlformats.org/officeDocument/2006/relationships/image" Target="../media/image23.png"/><Relationship Id="rId10" Type="http://schemas.openxmlformats.org/officeDocument/2006/relationships/image" Target="../media/image37.png"/><Relationship Id="rId19" Type="http://schemas.openxmlformats.org/officeDocument/2006/relationships/image" Target="../media/image46.svg"/><Relationship Id="rId4" Type="http://schemas.openxmlformats.org/officeDocument/2006/relationships/image" Target="../media/image31.png"/><Relationship Id="rId9" Type="http://schemas.openxmlformats.org/officeDocument/2006/relationships/image" Target="../media/image36.svg"/><Relationship Id="rId14" Type="http://schemas.openxmlformats.org/officeDocument/2006/relationships/image" Target="../media/image41.png"/><Relationship Id="rId22" Type="http://schemas.openxmlformats.org/officeDocument/2006/relationships/image" Target="../media/image49.png"/><Relationship Id="rId27" Type="http://schemas.openxmlformats.org/officeDocument/2006/relationships/image" Target="../media/image5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oss.deltares.nl/web/delft-fews/courses" TargetMode="External"/><Relationship Id="rId7" Type="http://schemas.openxmlformats.org/officeDocument/2006/relationships/image" Target="../media/image56.jpeg"/><Relationship Id="rId2" Type="http://schemas.openxmlformats.org/officeDocument/2006/relationships/hyperlink" Target="https://oss.deltares.nl/web/delft-fews/event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23.png"/><Relationship Id="rId4" Type="http://schemas.openxmlformats.org/officeDocument/2006/relationships/hyperlink" Target="https://oss.deltares.nl/web/delft-fews/blo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wiki.deltares.nl/display/FEWSDOC/Delft-FEWS+End+of+Life+Modules+and+Display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57.png"/><Relationship Id="rId4" Type="http://schemas.openxmlformats.org/officeDocument/2006/relationships/hyperlink" Target="https://oss.deltares.nl/web/delft-fews/vision-2025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Tijdelijke aanduiding voor afbeelding 17">
            <a:extLst>
              <a:ext uri="{FF2B5EF4-FFF2-40B4-BE49-F238E27FC236}">
                <a16:creationId xmlns:a16="http://schemas.microsoft.com/office/drawing/2014/main" id="{AA69BC65-8AFE-4119-BE77-AE1B7096E43E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2" r="42"/>
          <a:stretch>
            <a:fillRect/>
          </a:stretch>
        </p:blipFill>
        <p:spPr/>
      </p:pic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B7F9F16-38F3-4C18-8CF0-49A766FBC4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Marcel Ververs</a:t>
            </a:r>
          </a:p>
          <a:p>
            <a:r>
              <a:rPr lang="en-GB" dirty="0"/>
              <a:t>Gerben Boot</a:t>
            </a:r>
          </a:p>
          <a:p>
            <a:r>
              <a:rPr lang="en-GB" dirty="0"/>
              <a:t>Delft-FEWS Product Management</a:t>
            </a:r>
          </a:p>
        </p:txBody>
      </p:sp>
      <p:sp>
        <p:nvSpPr>
          <p:cNvPr id="7" name="Ondertitel 6">
            <a:extLst>
              <a:ext uri="{FF2B5EF4-FFF2-40B4-BE49-F238E27FC236}">
                <a16:creationId xmlns:a16="http://schemas.microsoft.com/office/drawing/2014/main" id="{838C8FD7-55FC-4DBD-825A-309E45D663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FEWS community talk (08.06.2023)</a:t>
            </a:r>
          </a:p>
        </p:txBody>
      </p:sp>
      <p:sp>
        <p:nvSpPr>
          <p:cNvPr id="14" name="Tijdelijke aanduiding voor datum 13">
            <a:extLst>
              <a:ext uri="{FF2B5EF4-FFF2-40B4-BE49-F238E27FC236}">
                <a16:creationId xmlns:a16="http://schemas.microsoft.com/office/drawing/2014/main" id="{D510B812-7AC5-475D-ACB5-69A9EF35A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June 2023</a:t>
            </a:r>
          </a:p>
        </p:txBody>
      </p:sp>
      <p:sp>
        <p:nvSpPr>
          <p:cNvPr id="16" name="Tijdelijke aanduiding voor dianummer 15">
            <a:extLst>
              <a:ext uri="{FF2B5EF4-FFF2-40B4-BE49-F238E27FC236}">
                <a16:creationId xmlns:a16="http://schemas.microsoft.com/office/drawing/2014/main" id="{18D4A5E8-322A-4392-899C-82090DBD4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B3F14-D836-496B-80A2-23BE75BD68CB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ED010081-142B-471A-8A79-433EA62F4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Delft-FEWS PM Update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27F40214-05A9-459B-91CB-FE5EED05289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 dirty="0"/>
              <a:t>Naam </a:t>
            </a:r>
            <a:r>
              <a:rPr lang="en-GB" dirty="0" err="1"/>
              <a:t>Achternaam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49A795-4DF4-4DA3-9BF1-0C73593F55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697" y="4415659"/>
            <a:ext cx="1905266" cy="7906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48310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8A4D74-0138-4615-8BF6-877A50E1B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Table of contents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AA02A56-F306-4BD9-9AE4-F7B81DD874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Organisational changes</a:t>
            </a:r>
          </a:p>
          <a:p>
            <a:r>
              <a:rPr lang="en-GB" dirty="0"/>
              <a:t>Delft-FEWS release 2023.01</a:t>
            </a:r>
          </a:p>
          <a:p>
            <a:r>
              <a:rPr lang="en-GB" dirty="0"/>
              <a:t>Community update</a:t>
            </a:r>
          </a:p>
          <a:p>
            <a:r>
              <a:rPr lang="en-GB" dirty="0"/>
              <a:t>Roadmap 2023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D19F8B8-12BA-4EEB-A5B6-FA7BD725F2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811546" y="1477695"/>
            <a:ext cx="313234" cy="4806076"/>
          </a:xfrm>
        </p:spPr>
        <p:txBody>
          <a:bodyPr/>
          <a:lstStyle/>
          <a:p>
            <a:r>
              <a:rPr lang="en-GB" dirty="0">
                <a:solidFill>
                  <a:schemeClr val="accent1"/>
                </a:solidFill>
              </a:rPr>
              <a:t>Delft-FEWS Community Talk (08.06.2023) – Update from FEWS-PM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08BB195-80F9-4C55-89E2-35FEBCD81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B3F14-D836-496B-80A2-23BE75BD68CB}" type="slidenum">
              <a:rPr lang="en-GB" smtClean="0"/>
              <a:pPr/>
              <a:t>2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75A9BA-682F-49A2-B32B-AA6F178114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7019" y="55739"/>
            <a:ext cx="1170980" cy="4859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54861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58797826-B2F8-424D-A9CE-2A51CECCD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Delft-FEWS </a:t>
            </a:r>
            <a:r>
              <a:rPr lang="en-US" err="1">
                <a:latin typeface="Arial"/>
                <a:cs typeface="Arial"/>
              </a:rPr>
              <a:t>organisation</a:t>
            </a:r>
            <a:endParaRPr lang="nl-NL">
              <a:solidFill>
                <a:schemeClr val="tx2"/>
              </a:solidFill>
            </a:endParaRP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8051625-4D29-4B70-9C14-F3DA345B3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November 2020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D23BD98-69CE-42B1-ACBB-845DFF7D8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B3F14-D836-496B-80A2-23BE75BD68CB}" type="slidenum">
              <a:rPr lang="nl-NL" smtClean="0"/>
              <a:t>3</a:t>
            </a:fld>
            <a:endParaRPr lang="nl-NL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EF8F3E1-3F70-62E8-BBCE-3A3B32F5043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l-NL" b="1"/>
              <a:t>Delft-FEWS Product Management Team</a:t>
            </a:r>
          </a:p>
        </p:txBody>
      </p:sp>
      <p:pic>
        <p:nvPicPr>
          <p:cNvPr id="21" name="Content Placeholder 20" descr="Email with solid fill">
            <a:extLst>
              <a:ext uri="{FF2B5EF4-FFF2-40B4-BE49-F238E27FC236}">
                <a16:creationId xmlns:a16="http://schemas.microsoft.com/office/drawing/2014/main" id="{299262DD-01CB-2934-3529-0B61F84F78F2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49193" y="5502194"/>
            <a:ext cx="428601" cy="428601"/>
          </a:xfr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9A5737E5-4BB4-F32C-66D0-AD6D58AEE67B}"/>
              </a:ext>
            </a:extLst>
          </p:cNvPr>
          <p:cNvGrpSpPr/>
          <p:nvPr/>
        </p:nvGrpSpPr>
        <p:grpSpPr>
          <a:xfrm>
            <a:off x="1381269" y="2545348"/>
            <a:ext cx="2579403" cy="714376"/>
            <a:chOff x="1053073" y="4638017"/>
            <a:chExt cx="2579403" cy="71437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C8C1AF7-5BC2-A7F9-6F19-69861BB3016A}"/>
                </a:ext>
              </a:extLst>
            </p:cNvPr>
            <p:cNvSpPr txBox="1"/>
            <p:nvPr/>
          </p:nvSpPr>
          <p:spPr>
            <a:xfrm>
              <a:off x="1737405" y="4702817"/>
              <a:ext cx="189507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>
                  <a:solidFill>
                    <a:schemeClr val="tx2"/>
                  </a:solidFill>
                </a:rPr>
                <a:t>Ilonka ten Broeke</a:t>
              </a:r>
            </a:p>
            <a:p>
              <a:r>
                <a:rPr lang="en-US" sz="1600"/>
                <a:t>focus: community</a:t>
              </a:r>
              <a:endParaRPr lang="nl-NL" sz="1600"/>
            </a:p>
          </p:txBody>
        </p:sp>
        <p:pic>
          <p:nvPicPr>
            <p:cNvPr id="13" name="Picture 12" descr="A person wearing glasses&#10;&#10;Description automatically generated with low confidence">
              <a:extLst>
                <a:ext uri="{FF2B5EF4-FFF2-40B4-BE49-F238E27FC236}">
                  <a16:creationId xmlns:a16="http://schemas.microsoft.com/office/drawing/2014/main" id="{F9CD15F9-EA00-4156-23DC-0AB4883E922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638" r="25058" b="43692"/>
            <a:stretch>
              <a:fillRect/>
            </a:stretch>
          </p:blipFill>
          <p:spPr>
            <a:xfrm>
              <a:off x="1053073" y="4638017"/>
              <a:ext cx="714376" cy="714376"/>
            </a:xfrm>
            <a:custGeom>
              <a:avLst/>
              <a:gdLst>
                <a:gd name="connsiteX0" fmla="*/ 357188 w 714376"/>
                <a:gd name="connsiteY0" fmla="*/ 0 h 714376"/>
                <a:gd name="connsiteX1" fmla="*/ 714376 w 714376"/>
                <a:gd name="connsiteY1" fmla="*/ 357188 h 714376"/>
                <a:gd name="connsiteX2" fmla="*/ 357188 w 714376"/>
                <a:gd name="connsiteY2" fmla="*/ 714376 h 714376"/>
                <a:gd name="connsiteX3" fmla="*/ 0 w 714376"/>
                <a:gd name="connsiteY3" fmla="*/ 357188 h 714376"/>
                <a:gd name="connsiteX4" fmla="*/ 357188 w 714376"/>
                <a:gd name="connsiteY4" fmla="*/ 0 h 71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4376" h="714376">
                  <a:moveTo>
                    <a:pt x="357188" y="0"/>
                  </a:moveTo>
                  <a:cubicBezTo>
                    <a:pt x="554457" y="0"/>
                    <a:pt x="714376" y="159919"/>
                    <a:pt x="714376" y="357188"/>
                  </a:cubicBezTo>
                  <a:cubicBezTo>
                    <a:pt x="714376" y="554457"/>
                    <a:pt x="554457" y="714376"/>
                    <a:pt x="357188" y="714376"/>
                  </a:cubicBezTo>
                  <a:cubicBezTo>
                    <a:pt x="159919" y="714376"/>
                    <a:pt x="0" y="554457"/>
                    <a:pt x="0" y="357188"/>
                  </a:cubicBezTo>
                  <a:cubicBezTo>
                    <a:pt x="0" y="159919"/>
                    <a:pt x="159919" y="0"/>
                    <a:pt x="357188" y="0"/>
                  </a:cubicBezTo>
                  <a:close/>
                </a:path>
              </a:pathLst>
            </a:cu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970DD6C-236B-768F-8E8E-E437939766FA}"/>
              </a:ext>
            </a:extLst>
          </p:cNvPr>
          <p:cNvGrpSpPr/>
          <p:nvPr/>
        </p:nvGrpSpPr>
        <p:grpSpPr>
          <a:xfrm>
            <a:off x="1406307" y="3541613"/>
            <a:ext cx="2698193" cy="714376"/>
            <a:chOff x="775671" y="1767686"/>
            <a:chExt cx="2698193" cy="714376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2BE3C2D-66C4-5C36-58B5-8C973B2EC5BB}"/>
                </a:ext>
              </a:extLst>
            </p:cNvPr>
            <p:cNvSpPr txBox="1"/>
            <p:nvPr/>
          </p:nvSpPr>
          <p:spPr>
            <a:xfrm>
              <a:off x="1407273" y="1814015"/>
              <a:ext cx="206659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>
                  <a:solidFill>
                    <a:schemeClr val="tx2"/>
                  </a:solidFill>
                </a:rPr>
                <a:t>Gerben Boot</a:t>
              </a:r>
            </a:p>
            <a:p>
              <a:r>
                <a:rPr lang="en-US" sz="1600"/>
                <a:t>focus: developments</a:t>
              </a:r>
              <a:endParaRPr lang="nl-NL" sz="1600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DF5FFB7-2381-25A8-E286-0C205B940D5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61" t="4253" r="26913" b="51465"/>
            <a:stretch>
              <a:fillRect/>
            </a:stretch>
          </p:blipFill>
          <p:spPr>
            <a:xfrm>
              <a:off x="775671" y="1767686"/>
              <a:ext cx="714376" cy="714376"/>
            </a:xfrm>
            <a:custGeom>
              <a:avLst/>
              <a:gdLst>
                <a:gd name="connsiteX0" fmla="*/ 357188 w 714376"/>
                <a:gd name="connsiteY0" fmla="*/ 0 h 714376"/>
                <a:gd name="connsiteX1" fmla="*/ 714376 w 714376"/>
                <a:gd name="connsiteY1" fmla="*/ 357188 h 714376"/>
                <a:gd name="connsiteX2" fmla="*/ 357188 w 714376"/>
                <a:gd name="connsiteY2" fmla="*/ 714376 h 714376"/>
                <a:gd name="connsiteX3" fmla="*/ 0 w 714376"/>
                <a:gd name="connsiteY3" fmla="*/ 357188 h 714376"/>
                <a:gd name="connsiteX4" fmla="*/ 357188 w 714376"/>
                <a:gd name="connsiteY4" fmla="*/ 0 h 71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4376" h="714376">
                  <a:moveTo>
                    <a:pt x="357188" y="0"/>
                  </a:moveTo>
                  <a:cubicBezTo>
                    <a:pt x="554457" y="0"/>
                    <a:pt x="714376" y="159919"/>
                    <a:pt x="714376" y="357188"/>
                  </a:cubicBezTo>
                  <a:cubicBezTo>
                    <a:pt x="714376" y="554457"/>
                    <a:pt x="554457" y="714376"/>
                    <a:pt x="357188" y="714376"/>
                  </a:cubicBezTo>
                  <a:cubicBezTo>
                    <a:pt x="159919" y="714376"/>
                    <a:pt x="0" y="554457"/>
                    <a:pt x="0" y="357188"/>
                  </a:cubicBezTo>
                  <a:cubicBezTo>
                    <a:pt x="0" y="159919"/>
                    <a:pt x="159919" y="0"/>
                    <a:pt x="357188" y="0"/>
                  </a:cubicBezTo>
                  <a:close/>
                </a:path>
              </a:pathLst>
            </a:cu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134AC00-8164-BEAA-90B9-45A100B69DA9}"/>
              </a:ext>
            </a:extLst>
          </p:cNvPr>
          <p:cNvGrpSpPr/>
          <p:nvPr/>
        </p:nvGrpSpPr>
        <p:grpSpPr>
          <a:xfrm>
            <a:off x="1406307" y="4521904"/>
            <a:ext cx="2358474" cy="714375"/>
            <a:chOff x="758631" y="2752873"/>
            <a:chExt cx="2358474" cy="714375"/>
          </a:xfrm>
        </p:grpSpPr>
        <p:pic>
          <p:nvPicPr>
            <p:cNvPr id="18" name="Picture 17" descr="A picture containing text, person, person&#10;&#10;Description automatically generated">
              <a:extLst>
                <a:ext uri="{FF2B5EF4-FFF2-40B4-BE49-F238E27FC236}">
                  <a16:creationId xmlns:a16="http://schemas.microsoft.com/office/drawing/2014/main" id="{588122C6-9286-3BFB-D0A2-E58E347C07A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631" y="2752873"/>
              <a:ext cx="714375" cy="714375"/>
            </a:xfrm>
            <a:prstGeom prst="flowChartConnector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8AEAE1F-37B5-9C65-0285-AC4147AA0B0E}"/>
                </a:ext>
              </a:extLst>
            </p:cNvPr>
            <p:cNvSpPr txBox="1"/>
            <p:nvPr/>
          </p:nvSpPr>
          <p:spPr>
            <a:xfrm>
              <a:off x="1425745" y="2817673"/>
              <a:ext cx="169136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>
                  <a:solidFill>
                    <a:schemeClr val="tx2"/>
                  </a:solidFill>
                </a:rPr>
                <a:t>Marcel Ververs</a:t>
              </a:r>
            </a:p>
            <a:p>
              <a:r>
                <a:rPr lang="en-US" sz="1600"/>
                <a:t>focus: support</a:t>
              </a:r>
              <a:endParaRPr lang="nl-NL" sz="1600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B9CFD170-692D-0999-77C6-F21BF139C20E}"/>
              </a:ext>
            </a:extLst>
          </p:cNvPr>
          <p:cNvSpPr txBox="1"/>
          <p:nvPr/>
        </p:nvSpPr>
        <p:spPr>
          <a:xfrm>
            <a:off x="2065601" y="5555500"/>
            <a:ext cx="2355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/>
              <a:t>fews-pm@deltares.nl</a:t>
            </a:r>
          </a:p>
        </p:txBody>
      </p:sp>
      <p:pic>
        <p:nvPicPr>
          <p:cNvPr id="23" name="Picture 22" descr="ir. Anass Drif ">
            <a:extLst>
              <a:ext uri="{FF2B5EF4-FFF2-40B4-BE49-F238E27FC236}">
                <a16:creationId xmlns:a16="http://schemas.microsoft.com/office/drawing/2014/main" id="{5A689541-4115-FD19-2049-A954642D6E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192" y="4030685"/>
            <a:ext cx="720000" cy="720000"/>
          </a:xfrm>
          <a:custGeom>
            <a:avLst/>
            <a:gdLst>
              <a:gd name="connsiteX0" fmla="*/ 357188 w 710516"/>
              <a:gd name="connsiteY0" fmla="*/ 0 h 710516"/>
              <a:gd name="connsiteX1" fmla="*/ 707119 w 710516"/>
              <a:gd name="connsiteY1" fmla="*/ 283661 h 710516"/>
              <a:gd name="connsiteX2" fmla="*/ 710516 w 710516"/>
              <a:gd name="connsiteY2" fmla="*/ 317175 h 710516"/>
              <a:gd name="connsiteX3" fmla="*/ 710516 w 710516"/>
              <a:gd name="connsiteY3" fmla="*/ 393341 h 710516"/>
              <a:gd name="connsiteX4" fmla="*/ 707119 w 710516"/>
              <a:gd name="connsiteY4" fmla="*/ 426855 h 710516"/>
              <a:gd name="connsiteX5" fmla="*/ 357188 w 710516"/>
              <a:gd name="connsiteY5" fmla="*/ 710516 h 710516"/>
              <a:gd name="connsiteX6" fmla="*/ 0 w 710516"/>
              <a:gd name="connsiteY6" fmla="*/ 355258 h 710516"/>
              <a:gd name="connsiteX7" fmla="*/ 357188 w 710516"/>
              <a:gd name="connsiteY7" fmla="*/ 0 h 710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0516" h="710516">
                <a:moveTo>
                  <a:pt x="357188" y="0"/>
                </a:moveTo>
                <a:cubicBezTo>
                  <a:pt x="529798" y="0"/>
                  <a:pt x="673813" y="121776"/>
                  <a:pt x="707119" y="283661"/>
                </a:cubicBezTo>
                <a:lnTo>
                  <a:pt x="710516" y="317175"/>
                </a:lnTo>
                <a:lnTo>
                  <a:pt x="710516" y="393341"/>
                </a:lnTo>
                <a:lnTo>
                  <a:pt x="707119" y="426855"/>
                </a:lnTo>
                <a:cubicBezTo>
                  <a:pt x="673813" y="588740"/>
                  <a:pt x="529798" y="710516"/>
                  <a:pt x="357188" y="710516"/>
                </a:cubicBezTo>
                <a:cubicBezTo>
                  <a:pt x="159919" y="710516"/>
                  <a:pt x="0" y="551462"/>
                  <a:pt x="0" y="355258"/>
                </a:cubicBezTo>
                <a:cubicBezTo>
                  <a:pt x="0" y="159054"/>
                  <a:pt x="159919" y="0"/>
                  <a:pt x="35718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27CA02B-47B7-B496-9454-B6E301BF1C6C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6667104" y="2539724"/>
            <a:ext cx="720000" cy="720000"/>
          </a:xfrm>
          <a:custGeom>
            <a:avLst/>
            <a:gdLst>
              <a:gd name="connsiteX0" fmla="*/ 353026 w 705009"/>
              <a:gd name="connsiteY0" fmla="*/ 0 h 705009"/>
              <a:gd name="connsiteX1" fmla="*/ 353046 w 705009"/>
              <a:gd name="connsiteY1" fmla="*/ 0 h 705009"/>
              <a:gd name="connsiteX2" fmla="*/ 424633 w 705009"/>
              <a:gd name="connsiteY2" fmla="*/ 7217 h 705009"/>
              <a:gd name="connsiteX3" fmla="*/ 701077 w 705009"/>
              <a:gd name="connsiteY3" fmla="*/ 283660 h 705009"/>
              <a:gd name="connsiteX4" fmla="*/ 705009 w 705009"/>
              <a:gd name="connsiteY4" fmla="*/ 322670 h 705009"/>
              <a:gd name="connsiteX5" fmla="*/ 705009 w 705009"/>
              <a:gd name="connsiteY5" fmla="*/ 387844 h 705009"/>
              <a:gd name="connsiteX6" fmla="*/ 701077 w 705009"/>
              <a:gd name="connsiteY6" fmla="*/ 426854 h 705009"/>
              <a:gd name="connsiteX7" fmla="*/ 424633 w 705009"/>
              <a:gd name="connsiteY7" fmla="*/ 703298 h 705009"/>
              <a:gd name="connsiteX8" fmla="*/ 407655 w 705009"/>
              <a:gd name="connsiteY8" fmla="*/ 705009 h 705009"/>
              <a:gd name="connsiteX9" fmla="*/ 298418 w 705009"/>
              <a:gd name="connsiteY9" fmla="*/ 705009 h 705009"/>
              <a:gd name="connsiteX10" fmla="*/ 281439 w 705009"/>
              <a:gd name="connsiteY10" fmla="*/ 703298 h 705009"/>
              <a:gd name="connsiteX11" fmla="*/ 4996 w 705009"/>
              <a:gd name="connsiteY11" fmla="*/ 426854 h 705009"/>
              <a:gd name="connsiteX12" fmla="*/ 0 w 705009"/>
              <a:gd name="connsiteY12" fmla="*/ 377299 h 705009"/>
              <a:gd name="connsiteX13" fmla="*/ 0 w 705009"/>
              <a:gd name="connsiteY13" fmla="*/ 333215 h 705009"/>
              <a:gd name="connsiteX14" fmla="*/ 4996 w 705009"/>
              <a:gd name="connsiteY14" fmla="*/ 283660 h 705009"/>
              <a:gd name="connsiteX15" fmla="*/ 281439 w 705009"/>
              <a:gd name="connsiteY15" fmla="*/ 7217 h 705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05009" h="705009">
                <a:moveTo>
                  <a:pt x="353026" y="0"/>
                </a:moveTo>
                <a:lnTo>
                  <a:pt x="353046" y="0"/>
                </a:lnTo>
                <a:lnTo>
                  <a:pt x="424633" y="7217"/>
                </a:lnTo>
                <a:cubicBezTo>
                  <a:pt x="563392" y="35611"/>
                  <a:pt x="672683" y="144901"/>
                  <a:pt x="701077" y="283660"/>
                </a:cubicBezTo>
                <a:lnTo>
                  <a:pt x="705009" y="322670"/>
                </a:lnTo>
                <a:lnTo>
                  <a:pt x="705009" y="387844"/>
                </a:lnTo>
                <a:lnTo>
                  <a:pt x="701077" y="426854"/>
                </a:lnTo>
                <a:cubicBezTo>
                  <a:pt x="672683" y="565613"/>
                  <a:pt x="563392" y="674903"/>
                  <a:pt x="424633" y="703298"/>
                </a:cubicBezTo>
                <a:lnTo>
                  <a:pt x="407655" y="705009"/>
                </a:lnTo>
                <a:lnTo>
                  <a:pt x="298418" y="705009"/>
                </a:lnTo>
                <a:lnTo>
                  <a:pt x="281439" y="703298"/>
                </a:lnTo>
                <a:cubicBezTo>
                  <a:pt x="142680" y="674903"/>
                  <a:pt x="33390" y="565613"/>
                  <a:pt x="4996" y="426854"/>
                </a:cubicBezTo>
                <a:lnTo>
                  <a:pt x="0" y="377299"/>
                </a:lnTo>
                <a:lnTo>
                  <a:pt x="0" y="333215"/>
                </a:lnTo>
                <a:lnTo>
                  <a:pt x="4996" y="283660"/>
                </a:lnTo>
                <a:cubicBezTo>
                  <a:pt x="33390" y="144901"/>
                  <a:pt x="142680" y="35611"/>
                  <a:pt x="281439" y="7217"/>
                </a:cubicBezTo>
                <a:close/>
              </a:path>
            </a:pathLst>
          </a:custGeom>
        </p:spPr>
      </p:pic>
      <p:sp>
        <p:nvSpPr>
          <p:cNvPr id="25" name="Content Placeholder 1">
            <a:extLst>
              <a:ext uri="{FF2B5EF4-FFF2-40B4-BE49-F238E27FC236}">
                <a16:creationId xmlns:a16="http://schemas.microsoft.com/office/drawing/2014/main" id="{03627A0D-757A-6DBE-33A3-49001CC98ACA}"/>
              </a:ext>
            </a:extLst>
          </p:cNvPr>
          <p:cNvSpPr txBox="1">
            <a:spLocks/>
          </p:cNvSpPr>
          <p:nvPr/>
        </p:nvSpPr>
        <p:spPr>
          <a:xfrm>
            <a:off x="6322511" y="1768763"/>
            <a:ext cx="5076175" cy="431812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24000" indent="-324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48000" indent="-324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324000" indent="-324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+mj-lt"/>
              <a:buAutoNum type="arabicPeriod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648000" indent="-324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95000"/>
              <a:buFont typeface="+mj-lt"/>
              <a:buAutoNum type="alphaL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b="1"/>
              <a:t>NEW Delft-FEWS Developers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A6DF4D4-E54D-7F94-1FA6-42343FC02187}"/>
              </a:ext>
            </a:extLst>
          </p:cNvPr>
          <p:cNvSpPr txBox="1"/>
          <p:nvPr/>
        </p:nvSpPr>
        <p:spPr>
          <a:xfrm>
            <a:off x="7520726" y="2550274"/>
            <a:ext cx="24208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>
                <a:solidFill>
                  <a:schemeClr val="tx2"/>
                </a:solidFill>
              </a:rPr>
              <a:t>Michael Topsom</a:t>
            </a:r>
          </a:p>
          <a:p>
            <a:r>
              <a:rPr lang="en-US" sz="1600"/>
              <a:t>Started: November 2022</a:t>
            </a:r>
            <a:endParaRPr lang="nl-NL" sz="160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ACEFD64-0FC9-A743-B1B1-5820FABE536D}"/>
              </a:ext>
            </a:extLst>
          </p:cNvPr>
          <p:cNvSpPr txBox="1"/>
          <p:nvPr/>
        </p:nvSpPr>
        <p:spPr>
          <a:xfrm>
            <a:off x="7520726" y="4006033"/>
            <a:ext cx="22958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>
                <a:solidFill>
                  <a:schemeClr val="tx2"/>
                </a:solidFill>
              </a:rPr>
              <a:t>Anass Drif</a:t>
            </a:r>
          </a:p>
          <a:p>
            <a:r>
              <a:rPr lang="en-US" sz="1600"/>
              <a:t>Started: February 2023</a:t>
            </a:r>
            <a:endParaRPr lang="nl-NL" sz="1600"/>
          </a:p>
        </p:txBody>
      </p:sp>
      <p:sp>
        <p:nvSpPr>
          <p:cNvPr id="7" name="Tijdelijke aanduiding voor datum 3">
            <a:extLst>
              <a:ext uri="{FF2B5EF4-FFF2-40B4-BE49-F238E27FC236}">
                <a16:creationId xmlns:a16="http://schemas.microsoft.com/office/drawing/2014/main" id="{31D11ACD-A765-F896-B56C-00E03222022E}"/>
              </a:ext>
            </a:extLst>
          </p:cNvPr>
          <p:cNvSpPr txBox="1">
            <a:spLocks/>
          </p:cNvSpPr>
          <p:nvPr/>
        </p:nvSpPr>
        <p:spPr>
          <a:xfrm>
            <a:off x="11811546" y="1477695"/>
            <a:ext cx="313234" cy="4806076"/>
          </a:xfrm>
          <a:prstGeom prst="rect">
            <a:avLst/>
          </a:prstGeom>
        </p:spPr>
        <p:txBody>
          <a:bodyPr vert="vert270" wrap="square" lIns="0" tIns="0" rIns="0" bIns="0" rtlCol="0" anchor="ctr" anchorCtr="0">
            <a:no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000" b="0" kern="1200">
                <a:solidFill>
                  <a:srgbClr val="E6E6E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accent1"/>
                </a:solidFill>
              </a:rPr>
              <a:t>Delft-FEWS Community Talk (08.06.2023) – Update from FEWS-PM</a:t>
            </a:r>
            <a:endParaRPr lang="en-GB" dirty="0">
              <a:solidFill>
                <a:schemeClr val="accent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1DCE3F9-30FD-252B-94DD-0C72384E004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7019" y="55739"/>
            <a:ext cx="1170980" cy="4859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33496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78123-14E0-43BC-A6E3-7C5C1E5B4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Delft-FEWS 2023.01 Benchmarks</a:t>
            </a:r>
            <a:br>
              <a:rPr lang="en-US" dirty="0"/>
            </a:br>
            <a:r>
              <a:rPr lang="en-US" sz="2400" b="1" dirty="0"/>
              <a:t>planned: June 2023 – </a:t>
            </a:r>
            <a:r>
              <a:rPr lang="en-US" sz="2400" dirty="0">
                <a:hlinkClick r:id="rId3"/>
              </a:rPr>
              <a:t>release notes</a:t>
            </a:r>
            <a:endParaRPr lang="nl-NL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A0C01D-AC62-4C2A-B545-8C7258856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B3F14-D836-496B-80A2-23BE75BD68CB}" type="slidenum">
              <a:rPr lang="nl-NL" smtClean="0"/>
              <a:t>4</a:t>
            </a:fld>
            <a:endParaRPr lang="nl-NL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3AB133-DE4E-422D-A512-0FBFF9B6F9FF}"/>
              </a:ext>
            </a:extLst>
          </p:cNvPr>
          <p:cNvSpPr txBox="1"/>
          <p:nvPr/>
        </p:nvSpPr>
        <p:spPr>
          <a:xfrm>
            <a:off x="6554932" y="3935179"/>
            <a:ext cx="4108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10+</a:t>
            </a:r>
            <a:r>
              <a:rPr lang="en-US"/>
              <a:t> improvements to the open archive</a:t>
            </a:r>
            <a:endParaRPr lang="nl-NL"/>
          </a:p>
        </p:txBody>
      </p:sp>
      <p:pic>
        <p:nvPicPr>
          <p:cNvPr id="9" name="Graphic 8" descr="Checklist RTL">
            <a:extLst>
              <a:ext uri="{FF2B5EF4-FFF2-40B4-BE49-F238E27FC236}">
                <a16:creationId xmlns:a16="http://schemas.microsoft.com/office/drawing/2014/main" id="{D1E466E5-D181-4034-AA83-B9645893D6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67509" y="1762125"/>
            <a:ext cx="558400" cy="5584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EC77399-4F07-45CE-BE3C-45D342780A91}"/>
              </a:ext>
            </a:extLst>
          </p:cNvPr>
          <p:cNvSpPr txBox="1"/>
          <p:nvPr/>
        </p:nvSpPr>
        <p:spPr>
          <a:xfrm>
            <a:off x="1743461" y="1856659"/>
            <a:ext cx="2068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±115</a:t>
            </a:r>
            <a:r>
              <a:rPr lang="en-US"/>
              <a:t> new features</a:t>
            </a:r>
            <a:endParaRPr lang="nl-NL"/>
          </a:p>
        </p:txBody>
      </p:sp>
      <p:pic>
        <p:nvPicPr>
          <p:cNvPr id="11" name="Graphic 10" descr="Bug">
            <a:extLst>
              <a:ext uri="{FF2B5EF4-FFF2-40B4-BE49-F238E27FC236}">
                <a16:creationId xmlns:a16="http://schemas.microsoft.com/office/drawing/2014/main" id="{3E62B4C6-EF01-498B-96BB-FAC6C16815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67509" y="2454419"/>
            <a:ext cx="558400" cy="5584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C33162F-9936-4247-8E30-9043EA95BC85}"/>
              </a:ext>
            </a:extLst>
          </p:cNvPr>
          <p:cNvSpPr txBox="1"/>
          <p:nvPr/>
        </p:nvSpPr>
        <p:spPr>
          <a:xfrm>
            <a:off x="1743461" y="2552975"/>
            <a:ext cx="3536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± 150 </a:t>
            </a:r>
            <a:r>
              <a:rPr lang="en-US"/>
              <a:t>bugs reported </a:t>
            </a:r>
            <a:r>
              <a:rPr lang="en-US" b="1"/>
              <a:t>(100+ </a:t>
            </a:r>
            <a:r>
              <a:rPr lang="en-US"/>
              <a:t>fixed</a:t>
            </a:r>
            <a:r>
              <a:rPr lang="en-US" b="1"/>
              <a:t>)</a:t>
            </a:r>
            <a:endParaRPr lang="nl-NL">
              <a:highlight>
                <a:srgbClr val="FFFF00"/>
              </a:highlight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0C27A4A-1F8F-47C0-A240-2971E9A77B35}"/>
              </a:ext>
            </a:extLst>
          </p:cNvPr>
          <p:cNvSpPr txBox="1"/>
          <p:nvPr/>
        </p:nvSpPr>
        <p:spPr>
          <a:xfrm>
            <a:off x="6554932" y="4618177"/>
            <a:ext cx="3300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Integration with Azure DevOps</a:t>
            </a:r>
            <a:endParaRPr lang="nl-NL"/>
          </a:p>
        </p:txBody>
      </p:sp>
      <p:pic>
        <p:nvPicPr>
          <p:cNvPr id="15" name="Graphic 14" descr="Gears">
            <a:extLst>
              <a:ext uri="{FF2B5EF4-FFF2-40B4-BE49-F238E27FC236}">
                <a16:creationId xmlns:a16="http://schemas.microsoft.com/office/drawing/2014/main" id="{37554861-D7A5-4563-9411-D6F1F80E14E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94913" y="3839009"/>
            <a:ext cx="558401" cy="558401"/>
          </a:xfrm>
          <a:prstGeom prst="rect">
            <a:avLst/>
          </a:prstGeom>
        </p:spPr>
      </p:pic>
      <p:pic>
        <p:nvPicPr>
          <p:cNvPr id="20" name="Graphic 19" descr="Download">
            <a:extLst>
              <a:ext uri="{FF2B5EF4-FFF2-40B4-BE49-F238E27FC236}">
                <a16:creationId xmlns:a16="http://schemas.microsoft.com/office/drawing/2014/main" id="{83063405-6605-44E4-8A39-C7D27F21885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67507" y="3146713"/>
            <a:ext cx="558402" cy="55840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C8A0AE3E-8596-4AD6-B3E8-E61D9F7B1DBE}"/>
              </a:ext>
            </a:extLst>
          </p:cNvPr>
          <p:cNvSpPr txBox="1"/>
          <p:nvPr/>
        </p:nvSpPr>
        <p:spPr>
          <a:xfrm>
            <a:off x="1743461" y="3249291"/>
            <a:ext cx="2552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11 new import modules</a:t>
            </a:r>
            <a:endParaRPr lang="nl-NL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FA827C7-4E56-4B14-AE60-4012886AB10B}"/>
              </a:ext>
            </a:extLst>
          </p:cNvPr>
          <p:cNvSpPr txBox="1"/>
          <p:nvPr/>
        </p:nvSpPr>
        <p:spPr>
          <a:xfrm>
            <a:off x="6554932" y="3252181"/>
            <a:ext cx="4475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Many new </a:t>
            </a:r>
            <a:r>
              <a:rPr lang="en-US"/>
              <a:t>and </a:t>
            </a:r>
            <a:r>
              <a:rPr lang="en-US" b="1"/>
              <a:t>updated </a:t>
            </a:r>
            <a:r>
              <a:rPr lang="en-US"/>
              <a:t>3</a:t>
            </a:r>
            <a:r>
              <a:rPr lang="en-US" baseline="30000"/>
              <a:t>rd</a:t>
            </a:r>
            <a:r>
              <a:rPr lang="en-US"/>
              <a:t> party libraries</a:t>
            </a:r>
            <a:endParaRPr lang="nl-NL"/>
          </a:p>
        </p:txBody>
      </p:sp>
      <p:pic>
        <p:nvPicPr>
          <p:cNvPr id="24" name="Graphic 23" descr="Server">
            <a:extLst>
              <a:ext uri="{FF2B5EF4-FFF2-40B4-BE49-F238E27FC236}">
                <a16:creationId xmlns:a16="http://schemas.microsoft.com/office/drawing/2014/main" id="{90DC229B-DC9A-4590-B8E4-3457F4B897E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990032" y="3851183"/>
            <a:ext cx="558401" cy="558401"/>
          </a:xfrm>
          <a:prstGeom prst="rect">
            <a:avLst/>
          </a:prstGeom>
        </p:spPr>
      </p:pic>
      <p:pic>
        <p:nvPicPr>
          <p:cNvPr id="25" name="Graphic 24" descr="Internet">
            <a:extLst>
              <a:ext uri="{FF2B5EF4-FFF2-40B4-BE49-F238E27FC236}">
                <a16:creationId xmlns:a16="http://schemas.microsoft.com/office/drawing/2014/main" id="{05A39FF2-7351-4BB7-BBDF-DAAE753A9B5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185060" y="4531304"/>
            <a:ext cx="558401" cy="558401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D4E9C568-BBCC-4556-9A58-AECAAFC98C5E}"/>
              </a:ext>
            </a:extLst>
          </p:cNvPr>
          <p:cNvSpPr txBox="1"/>
          <p:nvPr/>
        </p:nvSpPr>
        <p:spPr>
          <a:xfrm>
            <a:off x="1743461" y="5338240"/>
            <a:ext cx="2321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Tomcat 10</a:t>
            </a:r>
            <a:r>
              <a:rPr lang="en-US"/>
              <a:t> migration</a:t>
            </a:r>
            <a:endParaRPr lang="nl-NL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C6CD0F2-E8F5-4F24-AE5F-95C191487C76}"/>
              </a:ext>
            </a:extLst>
          </p:cNvPr>
          <p:cNvSpPr txBox="1"/>
          <p:nvPr/>
        </p:nvSpPr>
        <p:spPr>
          <a:xfrm>
            <a:off x="1743461" y="3945607"/>
            <a:ext cx="4275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13</a:t>
            </a:r>
            <a:r>
              <a:rPr lang="en-US"/>
              <a:t> new features in FEWS-webservices</a:t>
            </a:r>
            <a:endParaRPr lang="nl-NL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337A20E-6715-4127-BB9D-F329AA00C0F2}"/>
              </a:ext>
            </a:extLst>
          </p:cNvPr>
          <p:cNvSpPr txBox="1"/>
          <p:nvPr/>
        </p:nvSpPr>
        <p:spPr>
          <a:xfrm>
            <a:off x="6554932" y="1886185"/>
            <a:ext cx="2463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Web OC</a:t>
            </a:r>
            <a:r>
              <a:rPr lang="en-US"/>
              <a:t> configuration</a:t>
            </a:r>
            <a:endParaRPr lang="nl-NL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96DAA2D-B068-4300-9D4D-230E6AB3A7CF}"/>
              </a:ext>
            </a:extLst>
          </p:cNvPr>
          <p:cNvSpPr txBox="1"/>
          <p:nvPr/>
        </p:nvSpPr>
        <p:spPr>
          <a:xfrm>
            <a:off x="1743461" y="4641923"/>
            <a:ext cx="2480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WFS</a:t>
            </a:r>
            <a:r>
              <a:rPr lang="en-US"/>
              <a:t> as a new service</a:t>
            </a:r>
            <a:endParaRPr lang="nl-NL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F7FFDD0-4615-4696-9161-7E08859AA8FE}"/>
              </a:ext>
            </a:extLst>
          </p:cNvPr>
          <p:cNvSpPr txBox="1"/>
          <p:nvPr/>
        </p:nvSpPr>
        <p:spPr>
          <a:xfrm>
            <a:off x="6554932" y="2569183"/>
            <a:ext cx="2236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Migrated to </a:t>
            </a:r>
            <a:r>
              <a:rPr lang="en-US" b="1"/>
              <a:t>Java 17</a:t>
            </a:r>
            <a:endParaRPr lang="nl-NL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8FD2E26-C729-4247-B805-249390E56647}"/>
              </a:ext>
            </a:extLst>
          </p:cNvPr>
          <p:cNvSpPr txBox="1"/>
          <p:nvPr/>
        </p:nvSpPr>
        <p:spPr>
          <a:xfrm>
            <a:off x="6554932" y="5301175"/>
            <a:ext cx="5275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continuous </a:t>
            </a:r>
            <a:r>
              <a:rPr lang="en-US"/>
              <a:t>improvements to what-if functionality</a:t>
            </a:r>
            <a:endParaRPr lang="nl-NL"/>
          </a:p>
        </p:txBody>
      </p:sp>
      <p:pic>
        <p:nvPicPr>
          <p:cNvPr id="33" name="Graphic 32" descr="Hierarchy">
            <a:extLst>
              <a:ext uri="{FF2B5EF4-FFF2-40B4-BE49-F238E27FC236}">
                <a16:creationId xmlns:a16="http://schemas.microsoft.com/office/drawing/2014/main" id="{2198C6B4-E45A-4C87-8424-227AACD54B1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rot="16200000">
            <a:off x="5990031" y="5206640"/>
            <a:ext cx="558401" cy="558401"/>
          </a:xfrm>
          <a:prstGeom prst="rect">
            <a:avLst/>
          </a:prstGeom>
        </p:spPr>
      </p:pic>
      <p:pic>
        <p:nvPicPr>
          <p:cNvPr id="40" name="Graphic 39" descr="World">
            <a:extLst>
              <a:ext uri="{FF2B5EF4-FFF2-40B4-BE49-F238E27FC236}">
                <a16:creationId xmlns:a16="http://schemas.microsoft.com/office/drawing/2014/main" id="{F9E91613-889A-46D0-BE08-966FBFFD45F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158485" y="1935276"/>
            <a:ext cx="269840" cy="269840"/>
          </a:xfrm>
          <a:prstGeom prst="rect">
            <a:avLst/>
          </a:prstGeom>
        </p:spPr>
      </p:pic>
      <p:pic>
        <p:nvPicPr>
          <p:cNvPr id="42" name="Graphic 41" descr="Smart Phone">
            <a:extLst>
              <a:ext uri="{FF2B5EF4-FFF2-40B4-BE49-F238E27FC236}">
                <a16:creationId xmlns:a16="http://schemas.microsoft.com/office/drawing/2014/main" id="{C9ED0F87-B23A-465B-8F74-8F096A9D6C6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5964083" y="1746937"/>
            <a:ext cx="646518" cy="646518"/>
          </a:xfrm>
          <a:prstGeom prst="rect">
            <a:avLst/>
          </a:prstGeom>
        </p:spPr>
      </p:pic>
      <p:pic>
        <p:nvPicPr>
          <p:cNvPr id="7" name="Graphic 6" descr="Books on shelf with solid fill">
            <a:extLst>
              <a:ext uri="{FF2B5EF4-FFF2-40B4-BE49-F238E27FC236}">
                <a16:creationId xmlns:a16="http://schemas.microsoft.com/office/drawing/2014/main" id="{391A281D-6DC1-EC8F-B12D-403AB4832E27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6014206" y="3206272"/>
            <a:ext cx="522000" cy="522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5D7E929-E88E-E640-6532-590F68B0A851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079533" y="5210478"/>
            <a:ext cx="734349" cy="522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FAB027A-522A-02C0-8051-5F85B0EAD07E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6045930" y="2480491"/>
            <a:ext cx="522000" cy="522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D6EDB74-81CE-2B52-B061-E979D3096231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9645099" y="962485"/>
            <a:ext cx="1365197" cy="173474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C5F0F496-F6F4-7E71-CCE4-60F23FB3B7DE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6003614" y="4554643"/>
            <a:ext cx="522000" cy="522000"/>
          </a:xfrm>
          <a:prstGeom prst="rect">
            <a:avLst/>
          </a:prstGeom>
        </p:spPr>
      </p:pic>
      <p:sp>
        <p:nvSpPr>
          <p:cNvPr id="3" name="Tijdelijke aanduiding voor datum 3">
            <a:extLst>
              <a:ext uri="{FF2B5EF4-FFF2-40B4-BE49-F238E27FC236}">
                <a16:creationId xmlns:a16="http://schemas.microsoft.com/office/drawing/2014/main" id="{DDF0EF99-DD41-9C74-1EC2-0958830DB5EC}"/>
              </a:ext>
            </a:extLst>
          </p:cNvPr>
          <p:cNvSpPr txBox="1">
            <a:spLocks/>
          </p:cNvSpPr>
          <p:nvPr/>
        </p:nvSpPr>
        <p:spPr>
          <a:xfrm>
            <a:off x="11811546" y="1477695"/>
            <a:ext cx="313234" cy="4806076"/>
          </a:xfrm>
          <a:prstGeom prst="rect">
            <a:avLst/>
          </a:prstGeom>
        </p:spPr>
        <p:txBody>
          <a:bodyPr vert="vert270" wrap="square" lIns="0" tIns="0" rIns="0" bIns="0" rtlCol="0" anchor="ctr" anchorCtr="0">
            <a:no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000" b="0" kern="1200">
                <a:solidFill>
                  <a:srgbClr val="E6E6E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accent1"/>
                </a:solidFill>
              </a:rPr>
              <a:t>Delft-FEWS Community Talk (08.06.2023) – Update from FEWS-PM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EE5E03-BE8A-3D72-AF6D-8982D9590460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7019" y="55739"/>
            <a:ext cx="1170980" cy="4859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80813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4CAE7-6FCF-4017-B511-296B12614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Community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214AB8-FD73-1825-EADD-4A779C5B5C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Delft-FEWS User Days (</a:t>
            </a:r>
            <a:r>
              <a:rPr lang="nl-NL" dirty="0" err="1">
                <a:hlinkClick r:id="rId2"/>
              </a:rPr>
              <a:t>programmes</a:t>
            </a:r>
            <a:r>
              <a:rPr lang="nl-NL" dirty="0">
                <a:hlinkClick r:id="rId2"/>
              </a:rPr>
              <a:t> </a:t>
            </a:r>
            <a:r>
              <a:rPr lang="nl-NL" dirty="0" err="1">
                <a:hlinkClick r:id="rId2"/>
              </a:rPr>
              <a:t>and</a:t>
            </a:r>
            <a:r>
              <a:rPr lang="nl-NL" dirty="0">
                <a:hlinkClick r:id="rId2"/>
              </a:rPr>
              <a:t> </a:t>
            </a:r>
            <a:r>
              <a:rPr lang="nl-NL" dirty="0" err="1">
                <a:hlinkClick r:id="rId2"/>
              </a:rPr>
              <a:t>presentations</a:t>
            </a:r>
            <a:r>
              <a:rPr lang="nl-NL" dirty="0"/>
              <a:t>)</a:t>
            </a:r>
          </a:p>
          <a:p>
            <a:pPr lvl="1"/>
            <a:r>
              <a:rPr lang="nl-NL" dirty="0" err="1"/>
              <a:t>Gebruikersdag</a:t>
            </a:r>
            <a:r>
              <a:rPr lang="nl-NL" dirty="0"/>
              <a:t> Netherlands/Belgium: 6</a:t>
            </a:r>
            <a:r>
              <a:rPr lang="nl-NL" baseline="30000" dirty="0"/>
              <a:t>th</a:t>
            </a:r>
            <a:r>
              <a:rPr lang="nl-NL" dirty="0"/>
              <a:t> of </a:t>
            </a:r>
            <a:r>
              <a:rPr lang="nl-NL" dirty="0" err="1"/>
              <a:t>June</a:t>
            </a:r>
            <a:r>
              <a:rPr lang="nl-NL" dirty="0"/>
              <a:t> 2023 (Delft, NL)</a:t>
            </a:r>
          </a:p>
          <a:p>
            <a:pPr lvl="1"/>
            <a:r>
              <a:rPr lang="nl-NL" dirty="0" err="1"/>
              <a:t>Anwendertreffen</a:t>
            </a:r>
            <a:r>
              <a:rPr lang="nl-NL" dirty="0"/>
              <a:t>: 15</a:t>
            </a:r>
            <a:r>
              <a:rPr lang="nl-NL" baseline="30000" dirty="0"/>
              <a:t>th </a:t>
            </a:r>
            <a:r>
              <a:rPr lang="nl-NL" dirty="0"/>
              <a:t>+ 16</a:t>
            </a:r>
            <a:r>
              <a:rPr lang="nl-NL" baseline="30000" dirty="0"/>
              <a:t>th</a:t>
            </a:r>
            <a:r>
              <a:rPr lang="nl-NL" dirty="0"/>
              <a:t> of </a:t>
            </a:r>
            <a:r>
              <a:rPr lang="nl-NL" dirty="0" err="1"/>
              <a:t>June</a:t>
            </a:r>
            <a:r>
              <a:rPr lang="nl-NL" dirty="0"/>
              <a:t> 2023 (Aachen, D)</a:t>
            </a:r>
          </a:p>
          <a:p>
            <a:pPr lvl="1"/>
            <a:r>
              <a:rPr lang="nl-NL" dirty="0"/>
              <a:t>Australia: 23</a:t>
            </a:r>
            <a:r>
              <a:rPr lang="nl-NL" baseline="30000" dirty="0"/>
              <a:t>rd </a:t>
            </a:r>
            <a:r>
              <a:rPr lang="nl-NL" dirty="0"/>
              <a:t>- 25</a:t>
            </a:r>
            <a:r>
              <a:rPr lang="nl-NL" baseline="30000" dirty="0"/>
              <a:t>th</a:t>
            </a:r>
            <a:r>
              <a:rPr lang="nl-NL" dirty="0"/>
              <a:t> of August 2023 (Brisbane, QLD)</a:t>
            </a:r>
          </a:p>
          <a:p>
            <a:pPr lvl="1"/>
            <a:r>
              <a:rPr lang="nl-NL" dirty="0"/>
              <a:t>International Delft-FEWS User Days: 8</a:t>
            </a:r>
            <a:r>
              <a:rPr lang="nl-NL" baseline="30000" dirty="0"/>
              <a:t>th</a:t>
            </a:r>
            <a:r>
              <a:rPr lang="nl-NL" dirty="0"/>
              <a:t>+9</a:t>
            </a:r>
            <a:r>
              <a:rPr lang="nl-NL" baseline="30000" dirty="0"/>
              <a:t>th</a:t>
            </a:r>
            <a:r>
              <a:rPr lang="nl-NL" dirty="0"/>
              <a:t> of November 2023 (Delft, NL)</a:t>
            </a:r>
          </a:p>
          <a:p>
            <a:r>
              <a:rPr lang="nl-NL" dirty="0"/>
              <a:t>Courses</a:t>
            </a:r>
          </a:p>
          <a:p>
            <a:pPr lvl="1"/>
            <a:r>
              <a:rPr lang="nl-NL" dirty="0" err="1"/>
              <a:t>Around</a:t>
            </a:r>
            <a:r>
              <a:rPr lang="nl-NL" dirty="0"/>
              <a:t> User events</a:t>
            </a:r>
          </a:p>
          <a:p>
            <a:pPr lvl="1"/>
            <a:r>
              <a:rPr lang="nl-NL" dirty="0">
                <a:hlinkClick r:id="rId3"/>
              </a:rPr>
              <a:t>Schedule</a:t>
            </a:r>
            <a:endParaRPr lang="nl-NL" dirty="0"/>
          </a:p>
          <a:p>
            <a:r>
              <a:rPr lang="nl-NL" dirty="0"/>
              <a:t>Online events (</a:t>
            </a:r>
            <a:r>
              <a:rPr lang="nl-NL" dirty="0" err="1"/>
              <a:t>recordings</a:t>
            </a:r>
            <a:r>
              <a:rPr lang="nl-NL" dirty="0"/>
              <a:t> via </a:t>
            </a:r>
            <a:r>
              <a:rPr lang="nl-NL" dirty="0">
                <a:hlinkClick r:id="rId4"/>
              </a:rPr>
              <a:t>portal</a:t>
            </a:r>
            <a:r>
              <a:rPr lang="nl-NL" dirty="0"/>
              <a:t>)</a:t>
            </a:r>
          </a:p>
          <a:p>
            <a:pPr lvl="1"/>
            <a:r>
              <a:rPr lang="nl-NL" dirty="0"/>
              <a:t>Next </a:t>
            </a:r>
            <a:r>
              <a:rPr lang="nl-NL" dirty="0" err="1"/>
              <a:t>webinar</a:t>
            </a:r>
            <a:r>
              <a:rPr lang="nl-NL" dirty="0"/>
              <a:t> – 2023.01 new features: 14th of September 2023</a:t>
            </a:r>
          </a:p>
          <a:p>
            <a:endParaRPr lang="nl-N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8E0944-74E2-04C7-2BFD-B1F73BCE4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6078C-0DB7-D6BB-E288-6CA31EF85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B3F14-D836-496B-80A2-23BE75BD68CB}" type="slidenum">
              <a:rPr lang="nl-NL" smtClean="0"/>
              <a:t>5</a:t>
            </a:fld>
            <a:endParaRPr lang="nl-NL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AF0203-249A-DCA4-60A7-2B4F836B0C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7019" y="55739"/>
            <a:ext cx="1170980" cy="4859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Content Placeholder 8">
            <a:extLst>
              <a:ext uri="{FF2B5EF4-FFF2-40B4-BE49-F238E27FC236}">
                <a16:creationId xmlns:a16="http://schemas.microsoft.com/office/drawing/2014/main" id="{0B9E1BA0-0235-F3FC-27DE-A9E3B41E02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30750" y="1762125"/>
            <a:ext cx="2737249" cy="153970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A51B8687-2B9D-D3CC-C825-765261FEA6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731" y="3735536"/>
            <a:ext cx="3764344" cy="26779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ijdelijke aanduiding voor datum 3">
            <a:extLst>
              <a:ext uri="{FF2B5EF4-FFF2-40B4-BE49-F238E27FC236}">
                <a16:creationId xmlns:a16="http://schemas.microsoft.com/office/drawing/2014/main" id="{167EA897-38D2-8647-7047-FD139E80456A}"/>
              </a:ext>
            </a:extLst>
          </p:cNvPr>
          <p:cNvSpPr txBox="1">
            <a:spLocks/>
          </p:cNvSpPr>
          <p:nvPr/>
        </p:nvSpPr>
        <p:spPr>
          <a:xfrm>
            <a:off x="11811546" y="1477695"/>
            <a:ext cx="313234" cy="4806076"/>
          </a:xfrm>
          <a:prstGeom prst="rect">
            <a:avLst/>
          </a:prstGeom>
        </p:spPr>
        <p:txBody>
          <a:bodyPr vert="vert270" wrap="square" lIns="0" tIns="0" rIns="0" bIns="0" rtlCol="0" anchor="ctr" anchorCtr="0">
            <a:no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000" b="0" kern="1200">
                <a:solidFill>
                  <a:srgbClr val="E6E6E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accent1"/>
                </a:solidFill>
              </a:rPr>
              <a:t>Delft-FEWS Community Talk (08.06.2023) – Update from FEWS-PM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01D92D-BF90-6D2E-2C5F-0E33502E30CA}"/>
              </a:ext>
            </a:extLst>
          </p:cNvPr>
          <p:cNvSpPr txBox="1"/>
          <p:nvPr/>
        </p:nvSpPr>
        <p:spPr>
          <a:xfrm>
            <a:off x="8392166" y="3308466"/>
            <a:ext cx="30064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b="1" dirty="0"/>
              <a:t>Webinar 2022.02 features (</a:t>
            </a:r>
            <a:r>
              <a:rPr lang="nl-NL" sz="1200" b="1" dirty="0" err="1"/>
              <a:t>March</a:t>
            </a:r>
            <a:r>
              <a:rPr lang="nl-NL" sz="1200" b="1" dirty="0"/>
              <a:t> 2023)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F8878C4-9671-9991-44D8-EA9D6076D7CC}"/>
              </a:ext>
            </a:extLst>
          </p:cNvPr>
          <p:cNvSpPr txBox="1"/>
          <p:nvPr/>
        </p:nvSpPr>
        <p:spPr>
          <a:xfrm>
            <a:off x="7803354" y="6429260"/>
            <a:ext cx="31650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b="1" dirty="0"/>
              <a:t>Delft-FEWS NL User Meeting (</a:t>
            </a:r>
            <a:r>
              <a:rPr lang="nl-NL" sz="1200" b="1" dirty="0" err="1"/>
              <a:t>June</a:t>
            </a:r>
            <a:r>
              <a:rPr lang="nl-NL" sz="1200" b="1" dirty="0"/>
              <a:t> 2023)</a:t>
            </a:r>
          </a:p>
        </p:txBody>
      </p:sp>
    </p:spTree>
    <p:extLst>
      <p:ext uri="{BB962C8B-B14F-4D97-AF65-F5344CB8AC3E}">
        <p14:creationId xmlns:p14="http://schemas.microsoft.com/office/powerpoint/2010/main" val="3852032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D8905-2388-4D50-ACCC-81BAE7867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Outlook Roadmap 2023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1C6598-0ABC-465B-A691-9E342404DF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650" y="1768763"/>
            <a:ext cx="7444359" cy="4320000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Outline</a:t>
            </a:r>
          </a:p>
          <a:p>
            <a:r>
              <a:rPr lang="en-US"/>
              <a:t>Continuation:</a:t>
            </a:r>
          </a:p>
          <a:p>
            <a:pPr lvl="1"/>
            <a:r>
              <a:rPr lang="en-US">
                <a:hlinkClick r:id="rId3"/>
              </a:rPr>
              <a:t>Code clean-up</a:t>
            </a:r>
            <a:r>
              <a:rPr lang="en-US"/>
              <a:t> &amp; code quality</a:t>
            </a:r>
          </a:p>
          <a:p>
            <a:pPr lvl="1"/>
            <a:r>
              <a:rPr lang="en-US"/>
              <a:t>Release test automation</a:t>
            </a:r>
          </a:p>
          <a:p>
            <a:r>
              <a:rPr lang="en-US"/>
              <a:t>Security </a:t>
            </a:r>
            <a:r>
              <a:rPr lang="en-US" sz="1400"/>
              <a:t>(</a:t>
            </a:r>
            <a:r>
              <a:rPr lang="en-US" sz="1400" b="1"/>
              <a:t>2023.01</a:t>
            </a:r>
            <a:r>
              <a:rPr lang="en-US" sz="1400"/>
              <a:t>)</a:t>
            </a:r>
          </a:p>
          <a:p>
            <a:pPr lvl="1"/>
            <a:r>
              <a:rPr lang="en-US"/>
              <a:t>Security Matrix + </a:t>
            </a:r>
            <a:r>
              <a:rPr lang="en-US" b="1"/>
              <a:t>descriptive document</a:t>
            </a:r>
          </a:p>
          <a:p>
            <a:pPr lvl="1"/>
            <a:r>
              <a:rPr lang="en-US"/>
              <a:t>Connectivity Guide </a:t>
            </a:r>
            <a:r>
              <a:rPr lang="en-US" b="1"/>
              <a:t>extended with security aspects</a:t>
            </a:r>
          </a:p>
          <a:p>
            <a:pPr lvl="1"/>
            <a:r>
              <a:rPr lang="en-US"/>
              <a:t>Admin Guide </a:t>
            </a:r>
            <a:r>
              <a:rPr lang="en-US" b="1"/>
              <a:t>extended with security aspects</a:t>
            </a:r>
          </a:p>
          <a:p>
            <a:r>
              <a:rPr lang="en-US"/>
              <a:t>Python Integration</a:t>
            </a:r>
          </a:p>
          <a:p>
            <a:r>
              <a:rPr lang="en-US"/>
              <a:t>Archive Vision (Q3)</a:t>
            </a:r>
          </a:p>
          <a:p>
            <a:r>
              <a:rPr lang="en-US"/>
              <a:t>Start of preparation of the Delft-FEWS Vision 2025 successor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02AEFD-7478-4D93-A0A6-4D3BBC6BA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E0E787-6FAB-4395-A44C-C352A187D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B3F14-D836-496B-80A2-23BE75BD68CB}" type="slidenum">
              <a:rPr lang="nl-NL" smtClean="0"/>
              <a:t>6</a:t>
            </a:fld>
            <a:endParaRPr lang="nl-NL"/>
          </a:p>
        </p:txBody>
      </p:sp>
      <p:pic>
        <p:nvPicPr>
          <p:cNvPr id="6" name="Picture 5">
            <a:hlinkClick r:id="rId4"/>
            <a:extLst>
              <a:ext uri="{FF2B5EF4-FFF2-40B4-BE49-F238E27FC236}">
                <a16:creationId xmlns:a16="http://schemas.microsoft.com/office/drawing/2014/main" id="{A7F94DED-1EF7-4D70-9109-26ECC40C0BB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5356" b="12374"/>
          <a:stretch/>
        </p:blipFill>
        <p:spPr>
          <a:xfrm>
            <a:off x="8778430" y="1096757"/>
            <a:ext cx="2484956" cy="54580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50FB08B-D1B9-A06B-E804-6AA72FFF42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7019" y="55739"/>
            <a:ext cx="1170980" cy="4859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ijdelijke aanduiding voor datum 3">
            <a:extLst>
              <a:ext uri="{FF2B5EF4-FFF2-40B4-BE49-F238E27FC236}">
                <a16:creationId xmlns:a16="http://schemas.microsoft.com/office/drawing/2014/main" id="{AE38BBBE-6BC7-8881-70D3-2B0DEA833ECC}"/>
              </a:ext>
            </a:extLst>
          </p:cNvPr>
          <p:cNvSpPr txBox="1">
            <a:spLocks/>
          </p:cNvSpPr>
          <p:nvPr/>
        </p:nvSpPr>
        <p:spPr>
          <a:xfrm>
            <a:off x="11811546" y="1477695"/>
            <a:ext cx="313234" cy="4806076"/>
          </a:xfrm>
          <a:prstGeom prst="rect">
            <a:avLst/>
          </a:prstGeom>
        </p:spPr>
        <p:txBody>
          <a:bodyPr vert="vert270" wrap="square" lIns="0" tIns="0" rIns="0" bIns="0" rtlCol="0" anchor="ctr" anchorCtr="0">
            <a:no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000" b="0" kern="1200">
                <a:solidFill>
                  <a:srgbClr val="E6E6E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accent1"/>
                </a:solidFill>
              </a:rPr>
              <a:t>Delft-FEWS Community Talk (08.06.2023) – Update from FEWS-PM</a:t>
            </a:r>
          </a:p>
        </p:txBody>
      </p:sp>
    </p:spTree>
    <p:extLst>
      <p:ext uri="{BB962C8B-B14F-4D97-AF65-F5344CB8AC3E}">
        <p14:creationId xmlns:p14="http://schemas.microsoft.com/office/powerpoint/2010/main" val="2874953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ijdelijke aanduiding voor afbeelding 128">
            <a:extLst>
              <a:ext uri="{FF2B5EF4-FFF2-40B4-BE49-F238E27FC236}">
                <a16:creationId xmlns:a16="http://schemas.microsoft.com/office/drawing/2014/main" id="{FA1B1A6D-3A86-4F95-8D24-AF1A478F45A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DE853615-DEEB-4AE7-AF32-85B217A8B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Contact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9B139452-27B1-41DF-AF0F-C8980743A8F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nl-NL"/>
              <a:t>facebook.com/</a:t>
            </a:r>
            <a:r>
              <a:rPr lang="nl-NL" err="1"/>
              <a:t>deltaresNL</a:t>
            </a:r>
            <a:endParaRPr lang="nl-NL"/>
          </a:p>
          <a:p>
            <a:r>
              <a:rPr lang="nl-NL"/>
              <a:t>linkedin.com/company/</a:t>
            </a:r>
            <a:r>
              <a:rPr lang="nl-NL" err="1"/>
              <a:t>deltares</a:t>
            </a:r>
          </a:p>
          <a:p>
            <a:r>
              <a:rPr lang="nl-NL"/>
              <a:t>@deltares</a:t>
            </a:r>
          </a:p>
          <a:p>
            <a:r>
              <a:rPr lang="nl-NL"/>
              <a:t>@deltaresNL</a:t>
            </a:r>
          </a:p>
        </p:txBody>
      </p:sp>
      <p:sp>
        <p:nvSpPr>
          <p:cNvPr id="130" name="Tijdelijke aanduiding voor tekst 129">
            <a:extLst>
              <a:ext uri="{FF2B5EF4-FFF2-40B4-BE49-F238E27FC236}">
                <a16:creationId xmlns:a16="http://schemas.microsoft.com/office/drawing/2014/main" id="{97498EAD-D9BC-4497-809D-90BAC7FC8F6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FE748CDC-89CE-4868-BBD3-314EE3C75CA9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r>
              <a:rPr lang="nl-NL"/>
              <a:t>November 2020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E24FDC9-349F-480B-83FD-A9B783C89B25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Delft-FEWS International User Days 2020</a:t>
            </a:r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C527063-DA4D-4620-ABD9-F492B543D31D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F42B3F14-D836-496B-80A2-23BE75BD68CB}" type="slidenum">
              <a:rPr lang="nl-NL" smtClean="0"/>
              <a:pPr/>
              <a:t>7</a:t>
            </a:fld>
            <a:endParaRPr lang="nl-NL"/>
          </a:p>
        </p:txBody>
      </p:sp>
      <p:sp>
        <p:nvSpPr>
          <p:cNvPr id="30" name="Tijdelijke aanduiding voor tekst 29">
            <a:extLst>
              <a:ext uri="{FF2B5EF4-FFF2-40B4-BE49-F238E27FC236}">
                <a16:creationId xmlns:a16="http://schemas.microsoft.com/office/drawing/2014/main" id="{8BAE38E2-1983-4050-827C-41B7773A605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nl-NL"/>
              <a:t>www.delft-fews.com</a:t>
            </a:r>
          </a:p>
        </p:txBody>
      </p:sp>
      <p:sp>
        <p:nvSpPr>
          <p:cNvPr id="31" name="Tijdelijke aanduiding voor tekst 30">
            <a:extLst>
              <a:ext uri="{FF2B5EF4-FFF2-40B4-BE49-F238E27FC236}">
                <a16:creationId xmlns:a16="http://schemas.microsoft.com/office/drawing/2014/main" id="{0FFFB232-6F62-4B57-BB77-335815282DE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nl-NL"/>
              <a:t>fews-pm@deltares.nl</a:t>
            </a:r>
          </a:p>
        </p:txBody>
      </p:sp>
      <p:sp>
        <p:nvSpPr>
          <p:cNvPr id="32" name="Tijdelijke aanduiding voor tekst 31">
            <a:extLst>
              <a:ext uri="{FF2B5EF4-FFF2-40B4-BE49-F238E27FC236}">
                <a16:creationId xmlns:a16="http://schemas.microsoft.com/office/drawing/2014/main" id="{02F24713-9C0A-4AFA-A00E-70022DA3DE8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nl-NL"/>
              <a:t>@DelftFEWS</a:t>
            </a:r>
          </a:p>
        </p:txBody>
      </p:sp>
      <p:sp>
        <p:nvSpPr>
          <p:cNvPr id="33" name="Tijdelijke aanduiding voor tekst 32">
            <a:extLst>
              <a:ext uri="{FF2B5EF4-FFF2-40B4-BE49-F238E27FC236}">
                <a16:creationId xmlns:a16="http://schemas.microsoft.com/office/drawing/2014/main" id="{72DACC00-A9E9-4C5F-BFBC-C16A5B12945A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nl-NL"/>
              <a:t>@deltares</a:t>
            </a:r>
          </a:p>
        </p:txBody>
      </p:sp>
      <p:sp>
        <p:nvSpPr>
          <p:cNvPr id="34" name="Tijdelijke aanduiding voor tekst 33">
            <a:extLst>
              <a:ext uri="{FF2B5EF4-FFF2-40B4-BE49-F238E27FC236}">
                <a16:creationId xmlns:a16="http://schemas.microsoft.com/office/drawing/2014/main" id="{78CAA8E6-A1D0-47B0-8ED6-0866768465F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nl-NL"/>
              <a:t>linkedin.com/company/</a:t>
            </a:r>
            <a:r>
              <a:rPr lang="nl-NL" err="1"/>
              <a:t>deltares</a:t>
            </a:r>
            <a:endParaRPr lang="nl-NL"/>
          </a:p>
        </p:txBody>
      </p:sp>
      <p:sp>
        <p:nvSpPr>
          <p:cNvPr id="35" name="Tijdelijke aanduiding voor tekst 34">
            <a:extLst>
              <a:ext uri="{FF2B5EF4-FFF2-40B4-BE49-F238E27FC236}">
                <a16:creationId xmlns:a16="http://schemas.microsoft.com/office/drawing/2014/main" id="{2F13401B-702F-48C9-B15A-134CFFE50A64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nl-NL"/>
              <a:t>facebook.com/</a:t>
            </a:r>
            <a:r>
              <a:rPr lang="nl-NL" err="1"/>
              <a:t>deltaresNL</a:t>
            </a:r>
            <a:endParaRPr lang="nl-NL"/>
          </a:p>
        </p:txBody>
      </p:sp>
      <p:sp>
        <p:nvSpPr>
          <p:cNvPr id="131" name="Tijdelijke aanduiding voor afbeelding 130">
            <a:extLst>
              <a:ext uri="{FF2B5EF4-FFF2-40B4-BE49-F238E27FC236}">
                <a16:creationId xmlns:a16="http://schemas.microsoft.com/office/drawing/2014/main" id="{57CA46A9-1D4A-467A-A87B-6BD96604A40D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/>
      </p:sp>
      <p:sp>
        <p:nvSpPr>
          <p:cNvPr id="132" name="Tijdelijke aanduiding voor afbeelding 131">
            <a:extLst>
              <a:ext uri="{FF2B5EF4-FFF2-40B4-BE49-F238E27FC236}">
                <a16:creationId xmlns:a16="http://schemas.microsoft.com/office/drawing/2014/main" id="{18E735EB-9646-4D6D-BFE0-DDD1E99DDAED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/>
      </p:sp>
      <p:sp>
        <p:nvSpPr>
          <p:cNvPr id="133" name="Tijdelijke aanduiding voor afbeelding 132">
            <a:extLst>
              <a:ext uri="{FF2B5EF4-FFF2-40B4-BE49-F238E27FC236}">
                <a16:creationId xmlns:a16="http://schemas.microsoft.com/office/drawing/2014/main" id="{5C898AB1-C463-4387-91E7-C06B9A74641B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/>
      </p:sp>
      <p:sp>
        <p:nvSpPr>
          <p:cNvPr id="134" name="Tijdelijke aanduiding voor afbeelding 133">
            <a:extLst>
              <a:ext uri="{FF2B5EF4-FFF2-40B4-BE49-F238E27FC236}">
                <a16:creationId xmlns:a16="http://schemas.microsoft.com/office/drawing/2014/main" id="{0D28C0E5-4C65-4285-85FF-093CDD6A3BB8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/>
      </p:sp>
      <p:sp>
        <p:nvSpPr>
          <p:cNvPr id="135" name="Tijdelijke aanduiding voor afbeelding 134">
            <a:extLst>
              <a:ext uri="{FF2B5EF4-FFF2-40B4-BE49-F238E27FC236}">
                <a16:creationId xmlns:a16="http://schemas.microsoft.com/office/drawing/2014/main" id="{4091A081-5427-48B3-92ED-7E3D18FA314B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/>
      </p:sp>
      <p:sp>
        <p:nvSpPr>
          <p:cNvPr id="136" name="Tijdelijke aanduiding voor afbeelding 135">
            <a:extLst>
              <a:ext uri="{FF2B5EF4-FFF2-40B4-BE49-F238E27FC236}">
                <a16:creationId xmlns:a16="http://schemas.microsoft.com/office/drawing/2014/main" id="{50708FCB-95E4-42BE-B3D9-A54947485008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/>
      </p:sp>
    </p:spTree>
    <p:extLst>
      <p:ext uri="{BB962C8B-B14F-4D97-AF65-F5344CB8AC3E}">
        <p14:creationId xmlns:p14="http://schemas.microsoft.com/office/powerpoint/2010/main" val="596006003"/>
      </p:ext>
    </p:extLst>
  </p:cSld>
  <p:clrMapOvr>
    <a:masterClrMapping/>
  </p:clrMapOvr>
</p:sld>
</file>

<file path=ppt/theme/theme1.xml><?xml version="1.0" encoding="utf-8"?>
<a:theme xmlns:a="http://schemas.openxmlformats.org/drawingml/2006/main" name="Deltares">
  <a:themeElements>
    <a:clrScheme name="Deltares">
      <a:dk1>
        <a:sysClr val="windowText" lastClr="000000"/>
      </a:dk1>
      <a:lt1>
        <a:sysClr val="window" lastClr="FFFFFF"/>
      </a:lt1>
      <a:dk2>
        <a:srgbClr val="080C80"/>
      </a:dk2>
      <a:lt2>
        <a:srgbClr val="F2F2F2"/>
      </a:lt2>
      <a:accent1>
        <a:srgbClr val="080C80"/>
      </a:accent1>
      <a:accent2>
        <a:srgbClr val="0D38E0"/>
      </a:accent2>
      <a:accent3>
        <a:srgbClr val="0EBBF0"/>
      </a:accent3>
      <a:accent4>
        <a:srgbClr val="00B389"/>
      </a:accent4>
      <a:accent5>
        <a:srgbClr val="00CC96"/>
      </a:accent5>
      <a:accent6>
        <a:srgbClr val="00E6A1"/>
      </a:accent6>
      <a:hlink>
        <a:srgbClr val="0D38E0"/>
      </a:hlink>
      <a:folHlink>
        <a:srgbClr val="70707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ltares - Sjabloon UK.potx" id="{60C54E0E-A5B2-4FEE-8E0B-136331C7CB0D}" vid="{4F8657CA-FEBF-4234-88FD-946F34CF5C03}"/>
    </a:ext>
  </a:extLst>
</a:theme>
</file>

<file path=ppt/theme/theme2.xml><?xml version="1.0" encoding="utf-8"?>
<a:theme xmlns:a="http://schemas.openxmlformats.org/drawingml/2006/main" name="Kantoorthema">
  <a:themeElements>
    <a:clrScheme name="Deltares">
      <a:dk1>
        <a:sysClr val="windowText" lastClr="000000"/>
      </a:dk1>
      <a:lt1>
        <a:sysClr val="window" lastClr="FFFFFF"/>
      </a:lt1>
      <a:dk2>
        <a:srgbClr val="0A28A3"/>
      </a:dk2>
      <a:lt2>
        <a:srgbClr val="FFFFFF"/>
      </a:lt2>
      <a:accent1>
        <a:srgbClr val="0A28A3"/>
      </a:accent1>
      <a:accent2>
        <a:srgbClr val="0E43F0"/>
      </a:accent2>
      <a:accent3>
        <a:srgbClr val="0ECAF0"/>
      </a:accent3>
      <a:accent4>
        <a:srgbClr val="00B389"/>
      </a:accent4>
      <a:accent5>
        <a:srgbClr val="00CC96"/>
      </a:accent5>
      <a:accent6>
        <a:srgbClr val="00E6A1"/>
      </a:accent6>
      <a:hlink>
        <a:srgbClr val="0E43F0"/>
      </a:hlink>
      <a:folHlink>
        <a:srgbClr val="0A28A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Deltares">
      <a:dk1>
        <a:sysClr val="windowText" lastClr="000000"/>
      </a:dk1>
      <a:lt1>
        <a:sysClr val="window" lastClr="FFFFFF"/>
      </a:lt1>
      <a:dk2>
        <a:srgbClr val="0A28A3"/>
      </a:dk2>
      <a:lt2>
        <a:srgbClr val="FFFFFF"/>
      </a:lt2>
      <a:accent1>
        <a:srgbClr val="0A28A3"/>
      </a:accent1>
      <a:accent2>
        <a:srgbClr val="0E43F0"/>
      </a:accent2>
      <a:accent3>
        <a:srgbClr val="0ECAF0"/>
      </a:accent3>
      <a:accent4>
        <a:srgbClr val="00B389"/>
      </a:accent4>
      <a:accent5>
        <a:srgbClr val="00CC96"/>
      </a:accent5>
      <a:accent6>
        <a:srgbClr val="00E6A1"/>
      </a:accent6>
      <a:hlink>
        <a:srgbClr val="0E43F0"/>
      </a:hlink>
      <a:folHlink>
        <a:srgbClr val="0A28A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C5A797E6AD0F4684A1FA3EB2AE9196" ma:contentTypeVersion="17" ma:contentTypeDescription="Create a new document." ma:contentTypeScope="" ma:versionID="1415dc58e332dd35feda4c548227226a">
  <xsd:schema xmlns:xsd="http://www.w3.org/2001/XMLSchema" xmlns:xs="http://www.w3.org/2001/XMLSchema" xmlns:p="http://schemas.microsoft.com/office/2006/metadata/properties" xmlns:ns1="http://schemas.microsoft.com/sharepoint/v3" xmlns:ns2="ea50595c-a983-49dc-a741-56ef9e796157" xmlns:ns3="36b1b4b3-0d92-4bc0-98e8-e95fddc282d7" xmlns:ns4="58dc3081-d8a1-4e92-884a-04f6ca0fc63f" targetNamespace="http://schemas.microsoft.com/office/2006/metadata/properties" ma:root="true" ma:fieldsID="05b1718ad76d0511effbee1439a23870" ns1:_="" ns2:_="" ns3:_="" ns4:_="">
    <xsd:import namespace="http://schemas.microsoft.com/sharepoint/v3"/>
    <xsd:import namespace="ea50595c-a983-49dc-a741-56ef9e796157"/>
    <xsd:import namespace="36b1b4b3-0d92-4bc0-98e8-e95fddc282d7"/>
    <xsd:import namespace="58dc3081-d8a1-4e92-884a-04f6ca0fc63f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4:TaxCatchAll" minOccurs="0"/>
                <xsd:element ref="ns2:MediaServiceDateTaken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50595c-a983-49dc-a741-56ef9e7961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3b92cde-922f-41e6-b057-b97c56e4b7b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b1b4b3-0d92-4bc0-98e8-e95fddc282d7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dc3081-d8a1-4e92-884a-04f6ca0fc63f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e21f7b91-bf00-4fbe-a049-d7fedd7c041a}" ma:internalName="TaxCatchAll" ma:showField="CatchAllData" ma:web="36b1b4b3-0d92-4bc0-98e8-e95fddc282d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a50595c-a983-49dc-a741-56ef9e796157">
      <Terms xmlns="http://schemas.microsoft.com/office/infopath/2007/PartnerControls"/>
    </lcf76f155ced4ddcb4097134ff3c332f>
    <TaxCatchAll xmlns="58dc3081-d8a1-4e92-884a-04f6ca0fc63f" xsi:nil="true"/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3EBD0628-627B-451A-8497-BDEB3C5A779A}"/>
</file>

<file path=customXml/itemProps2.xml><?xml version="1.0" encoding="utf-8"?>
<ds:datastoreItem xmlns:ds="http://schemas.openxmlformats.org/officeDocument/2006/customXml" ds:itemID="{3BF049C5-34FC-4054-9737-0DAA15D8F6B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ADF6626-F3CA-4DB6-97F3-50ACA793C97C}">
  <ds:schemaRefs>
    <ds:schemaRef ds:uri="http://purl.org/dc/terms/"/>
    <ds:schemaRef ds:uri="4e51305d-5de6-45a6-8f4b-ddcbc1e897ba"/>
    <ds:schemaRef ds:uri="http://schemas.microsoft.com/office/2006/documentManagement/types"/>
    <ds:schemaRef ds:uri="http://purl.org/dc/dcmitype/"/>
    <ds:schemaRef ds:uri="be3c9163-79a1-42b6-a061-0833e6c3add8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Deltares - Template UK</Template>
  <TotalTime>183</TotalTime>
  <Words>418</Words>
  <Application>Microsoft Office PowerPoint</Application>
  <PresentationFormat>Widescreen</PresentationFormat>
  <Paragraphs>94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Arial</vt:lpstr>
      <vt:lpstr>Deltares</vt:lpstr>
      <vt:lpstr>Delft-FEWS PM Update</vt:lpstr>
      <vt:lpstr>Table of contents</vt:lpstr>
      <vt:lpstr>Delft-FEWS organisation</vt:lpstr>
      <vt:lpstr>Delft-FEWS 2023.01 Benchmarks planned: June 2023 – release notes</vt:lpstr>
      <vt:lpstr>Community updates</vt:lpstr>
      <vt:lpstr>Outlook Roadmap 2023</vt:lpstr>
      <vt:lpstr>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Gerben Boot</dc:creator>
  <dc:description>Template implementation by HQ Solutions B.V.</dc:description>
  <cp:lastModifiedBy>Gerben Boot</cp:lastModifiedBy>
  <cp:revision>4</cp:revision>
  <dcterms:created xsi:type="dcterms:W3CDTF">2022-10-03T11:39:27Z</dcterms:created>
  <dcterms:modified xsi:type="dcterms:W3CDTF">2023-06-08T06:42:59Z</dcterms:modified>
  <cp:version>1.0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0x0101008FD03EABF3F2FB448DAE5CD2CE5D353B</vt:lpwstr>
  </property>
  <property fmtid="{D5CDD505-2E9C-101B-9397-08002B2CF9AE}" pid="3" name="TaxKeyword">
    <vt:lpwstr/>
  </property>
</Properties>
</file>